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03" r:id="rId2"/>
    <p:sldId id="260" r:id="rId3"/>
    <p:sldId id="284" r:id="rId4"/>
    <p:sldId id="289" r:id="rId5"/>
    <p:sldId id="290" r:id="rId6"/>
    <p:sldId id="292" r:id="rId7"/>
    <p:sldId id="291" r:id="rId8"/>
    <p:sldId id="293" r:id="rId9"/>
    <p:sldId id="294" r:id="rId10"/>
    <p:sldId id="299" r:id="rId11"/>
    <p:sldId id="300" r:id="rId12"/>
    <p:sldId id="301" r:id="rId13"/>
    <p:sldId id="266" r:id="rId14"/>
    <p:sldId id="316" r:id="rId15"/>
    <p:sldId id="304" r:id="rId16"/>
    <p:sldId id="311" r:id="rId17"/>
    <p:sldId id="307" r:id="rId18"/>
    <p:sldId id="309" r:id="rId19"/>
    <p:sldId id="308" r:id="rId20"/>
    <p:sldId id="312" r:id="rId21"/>
    <p:sldId id="314" r:id="rId22"/>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068"/>
    <a:srgbClr val="1CADE4"/>
    <a:srgbClr val="D9E1E6"/>
    <a:srgbClr val="C36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78"/>
    <p:restoredTop sz="88871"/>
  </p:normalViewPr>
  <p:slideViewPr>
    <p:cSldViewPr snapToGrid="0">
      <p:cViewPr varScale="1">
        <p:scale>
          <a:sx n="77" d="100"/>
          <a:sy n="77" d="100"/>
        </p:scale>
        <p:origin x="1282"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FC8DE-3780-6D44-AA85-AE55BDA788CF}" type="doc">
      <dgm:prSet loTypeId="urn:microsoft.com/office/officeart/2005/8/layout/arrow3" loCatId="" qsTypeId="urn:microsoft.com/office/officeart/2005/8/quickstyle/simple4" qsCatId="simple" csTypeId="urn:microsoft.com/office/officeart/2005/8/colors/accent1_4" csCatId="accent1" phldr="1"/>
      <dgm:spPr/>
      <dgm:t>
        <a:bodyPr/>
        <a:lstStyle/>
        <a:p>
          <a:endParaRPr lang="es-MX"/>
        </a:p>
      </dgm:t>
    </dgm:pt>
    <dgm:pt modelId="{1449EEA5-78B2-0348-ACBE-F93457D35BB4}">
      <dgm:prSet phldrT="[Texto]" custT="1"/>
      <dgm:spPr/>
      <dgm:t>
        <a:bodyPr/>
        <a:lstStyle/>
        <a:p>
          <a:r>
            <a:rPr lang="en-US" sz="2000" b="1" dirty="0"/>
            <a:t>Passive or defensive:</a:t>
          </a:r>
        </a:p>
        <a:p>
          <a:r>
            <a:rPr lang="en-US" sz="2000" b="1" i="1" u="none" dirty="0"/>
            <a:t>Right to privacy </a:t>
          </a:r>
          <a:r>
            <a:rPr lang="en-US" sz="2000" b="0" u="none" dirty="0"/>
            <a:t>- prevent fixation of the image by third parties</a:t>
          </a:r>
          <a:endParaRPr lang="es-MX" sz="2000" b="0" u="none" dirty="0"/>
        </a:p>
      </dgm:t>
    </dgm:pt>
    <dgm:pt modelId="{ADB06D56-4651-C144-87B9-70D520213A78}" type="parTrans" cxnId="{97AD67C3-C782-3844-B143-33FA6F3FB2D0}">
      <dgm:prSet/>
      <dgm:spPr/>
      <dgm:t>
        <a:bodyPr/>
        <a:lstStyle/>
        <a:p>
          <a:endParaRPr lang="es-MX"/>
        </a:p>
      </dgm:t>
    </dgm:pt>
    <dgm:pt modelId="{AB29C84E-AF50-F241-9D9D-ABD8E6D7F2E4}" type="sibTrans" cxnId="{97AD67C3-C782-3844-B143-33FA6F3FB2D0}">
      <dgm:prSet/>
      <dgm:spPr/>
      <dgm:t>
        <a:bodyPr/>
        <a:lstStyle/>
        <a:p>
          <a:endParaRPr lang="es-MX"/>
        </a:p>
      </dgm:t>
    </dgm:pt>
    <dgm:pt modelId="{247F2C3E-D539-B241-A9E8-17F7DBFEEF7D}">
      <dgm:prSet phldrT="[Texto]" custT="1"/>
      <dgm:spPr/>
      <dgm:t>
        <a:bodyPr/>
        <a:lstStyle/>
        <a:p>
          <a:r>
            <a:rPr lang="en-US" sz="2000" b="1" dirty="0"/>
            <a:t>Active or offensive:</a:t>
          </a:r>
        </a:p>
        <a:p>
          <a:r>
            <a:rPr lang="en-US" sz="2000" b="1" i="1" dirty="0"/>
            <a:t>Right to publicity </a:t>
          </a:r>
          <a:r>
            <a:rPr lang="en-US" sz="2000" b="0" dirty="0"/>
            <a:t> -  commercial exploit of personal image</a:t>
          </a:r>
          <a:endParaRPr lang="es-MX" sz="2000" b="0" dirty="0"/>
        </a:p>
      </dgm:t>
    </dgm:pt>
    <dgm:pt modelId="{10165CD7-569F-124B-85E2-C09832801A2B}" type="parTrans" cxnId="{F8DB6D4A-9491-9740-B378-45F08F94A49A}">
      <dgm:prSet/>
      <dgm:spPr/>
      <dgm:t>
        <a:bodyPr/>
        <a:lstStyle/>
        <a:p>
          <a:endParaRPr lang="es-MX"/>
        </a:p>
      </dgm:t>
    </dgm:pt>
    <dgm:pt modelId="{798F5953-E813-0847-B385-7D6265C6505F}" type="sibTrans" cxnId="{F8DB6D4A-9491-9740-B378-45F08F94A49A}">
      <dgm:prSet/>
      <dgm:spPr/>
      <dgm:t>
        <a:bodyPr/>
        <a:lstStyle/>
        <a:p>
          <a:endParaRPr lang="es-MX"/>
        </a:p>
      </dgm:t>
    </dgm:pt>
    <dgm:pt modelId="{ACF2E7E0-4EDB-C944-B00E-B170F2A3F48C}" type="pres">
      <dgm:prSet presAssocID="{A73FC8DE-3780-6D44-AA85-AE55BDA788CF}" presName="compositeShape" presStyleCnt="0">
        <dgm:presLayoutVars>
          <dgm:chMax val="2"/>
          <dgm:dir/>
          <dgm:resizeHandles val="exact"/>
        </dgm:presLayoutVars>
      </dgm:prSet>
      <dgm:spPr/>
    </dgm:pt>
    <dgm:pt modelId="{7E0EEBEA-A0D2-ED4A-A57E-2CE5A2B32511}" type="pres">
      <dgm:prSet presAssocID="{A73FC8DE-3780-6D44-AA85-AE55BDA788CF}" presName="divider" presStyleLbl="fgShp" presStyleIdx="0" presStyleCnt="1"/>
      <dgm:spPr/>
    </dgm:pt>
    <dgm:pt modelId="{BE6EAB93-5BE4-7C4F-870D-4667BED8E641}" type="pres">
      <dgm:prSet presAssocID="{1449EEA5-78B2-0348-ACBE-F93457D35BB4}" presName="downArrow" presStyleLbl="node1" presStyleIdx="0" presStyleCnt="2"/>
      <dgm:spPr/>
    </dgm:pt>
    <dgm:pt modelId="{FE1E4F6E-1088-D343-A5E7-03326E948230}" type="pres">
      <dgm:prSet presAssocID="{1449EEA5-78B2-0348-ACBE-F93457D35BB4}" presName="downArrowText" presStyleLbl="revTx" presStyleIdx="0" presStyleCnt="2" custScaleX="146635">
        <dgm:presLayoutVars>
          <dgm:bulletEnabled val="1"/>
        </dgm:presLayoutVars>
      </dgm:prSet>
      <dgm:spPr/>
    </dgm:pt>
    <dgm:pt modelId="{305D0158-36B7-5449-82AB-FB39986F16B5}" type="pres">
      <dgm:prSet presAssocID="{247F2C3E-D539-B241-A9E8-17F7DBFEEF7D}" presName="upArrow" presStyleLbl="node1" presStyleIdx="1" presStyleCnt="2"/>
      <dgm:spPr/>
    </dgm:pt>
    <dgm:pt modelId="{80870A27-6207-A648-B8C1-94B858855FC4}" type="pres">
      <dgm:prSet presAssocID="{247F2C3E-D539-B241-A9E8-17F7DBFEEF7D}" presName="upArrowText" presStyleLbl="revTx" presStyleIdx="1" presStyleCnt="2" custScaleX="162955">
        <dgm:presLayoutVars>
          <dgm:bulletEnabled val="1"/>
        </dgm:presLayoutVars>
      </dgm:prSet>
      <dgm:spPr/>
    </dgm:pt>
  </dgm:ptLst>
  <dgm:cxnLst>
    <dgm:cxn modelId="{38A1833B-6690-3846-96FC-A128049E51D5}" type="presOf" srcId="{1449EEA5-78B2-0348-ACBE-F93457D35BB4}" destId="{FE1E4F6E-1088-D343-A5E7-03326E948230}" srcOrd="0" destOrd="0" presId="urn:microsoft.com/office/officeart/2005/8/layout/arrow3"/>
    <dgm:cxn modelId="{F8DB6D4A-9491-9740-B378-45F08F94A49A}" srcId="{A73FC8DE-3780-6D44-AA85-AE55BDA788CF}" destId="{247F2C3E-D539-B241-A9E8-17F7DBFEEF7D}" srcOrd="1" destOrd="0" parTransId="{10165CD7-569F-124B-85E2-C09832801A2B}" sibTransId="{798F5953-E813-0847-B385-7D6265C6505F}"/>
    <dgm:cxn modelId="{A7BB4588-9845-8C4E-A578-2C435D007CBC}" type="presOf" srcId="{A73FC8DE-3780-6D44-AA85-AE55BDA788CF}" destId="{ACF2E7E0-4EDB-C944-B00E-B170F2A3F48C}" srcOrd="0" destOrd="0" presId="urn:microsoft.com/office/officeart/2005/8/layout/arrow3"/>
    <dgm:cxn modelId="{97AD67C3-C782-3844-B143-33FA6F3FB2D0}" srcId="{A73FC8DE-3780-6D44-AA85-AE55BDA788CF}" destId="{1449EEA5-78B2-0348-ACBE-F93457D35BB4}" srcOrd="0" destOrd="0" parTransId="{ADB06D56-4651-C144-87B9-70D520213A78}" sibTransId="{AB29C84E-AF50-F241-9D9D-ABD8E6D7F2E4}"/>
    <dgm:cxn modelId="{064B3AE9-D00A-3945-88D8-228F1B380B33}" type="presOf" srcId="{247F2C3E-D539-B241-A9E8-17F7DBFEEF7D}" destId="{80870A27-6207-A648-B8C1-94B858855FC4}" srcOrd="0" destOrd="0" presId="urn:microsoft.com/office/officeart/2005/8/layout/arrow3"/>
    <dgm:cxn modelId="{679AEA62-AAF5-8646-A0F2-ADB44FA4F958}" type="presParOf" srcId="{ACF2E7E0-4EDB-C944-B00E-B170F2A3F48C}" destId="{7E0EEBEA-A0D2-ED4A-A57E-2CE5A2B32511}" srcOrd="0" destOrd="0" presId="urn:microsoft.com/office/officeart/2005/8/layout/arrow3"/>
    <dgm:cxn modelId="{E9EA3FF5-CDBA-CF4D-8F30-F99D11E60507}" type="presParOf" srcId="{ACF2E7E0-4EDB-C944-B00E-B170F2A3F48C}" destId="{BE6EAB93-5BE4-7C4F-870D-4667BED8E641}" srcOrd="1" destOrd="0" presId="urn:microsoft.com/office/officeart/2005/8/layout/arrow3"/>
    <dgm:cxn modelId="{D027894D-C381-4848-AF86-B265DF8E96AA}" type="presParOf" srcId="{ACF2E7E0-4EDB-C944-B00E-B170F2A3F48C}" destId="{FE1E4F6E-1088-D343-A5E7-03326E948230}" srcOrd="2" destOrd="0" presId="urn:microsoft.com/office/officeart/2005/8/layout/arrow3"/>
    <dgm:cxn modelId="{FA4AE8C2-9668-5B45-9E2A-3E4B582EF557}" type="presParOf" srcId="{ACF2E7E0-4EDB-C944-B00E-B170F2A3F48C}" destId="{305D0158-36B7-5449-82AB-FB39986F16B5}" srcOrd="3" destOrd="0" presId="urn:microsoft.com/office/officeart/2005/8/layout/arrow3"/>
    <dgm:cxn modelId="{9B80AA3D-E9EF-3447-88A3-D4262AC25CAA}" type="presParOf" srcId="{ACF2E7E0-4EDB-C944-B00E-B170F2A3F48C}" destId="{80870A27-6207-A648-B8C1-94B858855FC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5DA06-B78A-C747-858A-36D1979D1199}"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s-MX"/>
        </a:p>
      </dgm:t>
    </dgm:pt>
    <dgm:pt modelId="{CF864EC5-B7E2-734A-983C-FF065C8777E3}">
      <dgm:prSet phldrT="[Texto]"/>
      <dgm:spPr/>
      <dgm:t>
        <a:bodyPr/>
        <a:lstStyle/>
        <a:p>
          <a:r>
            <a:rPr lang="en-US" b="1" dirty="0"/>
            <a:t>Universal Declaration of Human Rights </a:t>
          </a:r>
          <a:r>
            <a:rPr lang="en-US" dirty="0"/>
            <a:t> of the United Nations of 10 December 1948</a:t>
          </a:r>
          <a:endParaRPr lang="es-MX" dirty="0"/>
        </a:p>
      </dgm:t>
    </dgm:pt>
    <dgm:pt modelId="{8881364F-27CB-944A-9974-508F25ACAB61}" type="parTrans" cxnId="{B6C14671-3040-B74A-8871-48F074ED05A3}">
      <dgm:prSet/>
      <dgm:spPr/>
      <dgm:t>
        <a:bodyPr/>
        <a:lstStyle/>
        <a:p>
          <a:endParaRPr lang="es-MX"/>
        </a:p>
      </dgm:t>
    </dgm:pt>
    <dgm:pt modelId="{375218D2-5FAE-FA43-93A9-8352343B8100}" type="sibTrans" cxnId="{B6C14671-3040-B74A-8871-48F074ED05A3}">
      <dgm:prSet/>
      <dgm:spPr/>
      <dgm:t>
        <a:bodyPr/>
        <a:lstStyle/>
        <a:p>
          <a:endParaRPr lang="es-MX"/>
        </a:p>
      </dgm:t>
    </dgm:pt>
    <dgm:pt modelId="{35949426-A297-0641-9112-13EDBF1665CB}">
      <dgm:prSet phldrT="[Texto]"/>
      <dgm:spPr/>
      <dgm:t>
        <a:bodyPr/>
        <a:lstStyle/>
        <a:p>
          <a:r>
            <a:rPr lang="en-US" b="1" dirty="0"/>
            <a:t>American Declaration of the Rights and Duties of Man </a:t>
          </a:r>
          <a:r>
            <a:rPr lang="en-US" b="0" dirty="0"/>
            <a:t>of 1948</a:t>
          </a:r>
          <a:endParaRPr lang="es-MX" b="0" dirty="0"/>
        </a:p>
      </dgm:t>
    </dgm:pt>
    <dgm:pt modelId="{816A21F8-B8C3-2840-B656-02355BBEFD3B}" type="parTrans" cxnId="{17EE32A5-07AE-374E-B93D-6188722DE12C}">
      <dgm:prSet/>
      <dgm:spPr/>
      <dgm:t>
        <a:bodyPr/>
        <a:lstStyle/>
        <a:p>
          <a:endParaRPr lang="es-MX"/>
        </a:p>
      </dgm:t>
    </dgm:pt>
    <dgm:pt modelId="{792D2F69-4279-4947-81F9-1B14CFD5FBE9}" type="sibTrans" cxnId="{17EE32A5-07AE-374E-B93D-6188722DE12C}">
      <dgm:prSet/>
      <dgm:spPr/>
      <dgm:t>
        <a:bodyPr/>
        <a:lstStyle/>
        <a:p>
          <a:endParaRPr lang="es-MX"/>
        </a:p>
      </dgm:t>
    </dgm:pt>
    <dgm:pt modelId="{2FF5EEF3-C83A-AF41-8E2C-16E1543F2171}">
      <dgm:prSet phldrT="[Texto]"/>
      <dgm:spPr/>
      <dgm:t>
        <a:bodyPr/>
        <a:lstStyle/>
        <a:p>
          <a:r>
            <a:rPr lang="en-US" b="1" dirty="0"/>
            <a:t>Inter-American Convention on Human Rights (Pact San Jose)</a:t>
          </a:r>
          <a:r>
            <a:rPr lang="en-US" dirty="0"/>
            <a:t> of  November 22, 1969 </a:t>
          </a:r>
          <a:endParaRPr lang="es-MX" dirty="0"/>
        </a:p>
      </dgm:t>
    </dgm:pt>
    <dgm:pt modelId="{6E5966AE-A7DB-F14C-8621-3457E10D93D5}" type="parTrans" cxnId="{8855CF83-7B31-C149-8EFA-29AE5AB24451}">
      <dgm:prSet/>
      <dgm:spPr/>
      <dgm:t>
        <a:bodyPr/>
        <a:lstStyle/>
        <a:p>
          <a:endParaRPr lang="es-MX"/>
        </a:p>
      </dgm:t>
    </dgm:pt>
    <dgm:pt modelId="{C3BDA632-D1FE-3243-AF53-0F1342208FEA}" type="sibTrans" cxnId="{8855CF83-7B31-C149-8EFA-29AE5AB24451}">
      <dgm:prSet/>
      <dgm:spPr/>
      <dgm:t>
        <a:bodyPr/>
        <a:lstStyle/>
        <a:p>
          <a:endParaRPr lang="es-MX"/>
        </a:p>
      </dgm:t>
    </dgm:pt>
    <dgm:pt modelId="{DEDC4714-0E33-2F40-B5C1-267DBFBCC602}">
      <dgm:prSet phldrT="[Texto]"/>
      <dgm:spPr/>
      <dgm:t>
        <a:bodyPr/>
        <a:lstStyle/>
        <a:p>
          <a:r>
            <a:rPr lang="en-US" b="1" dirty="0"/>
            <a:t>International Covenant on Civil and Political Rights</a:t>
          </a:r>
          <a:r>
            <a:rPr lang="en-US" dirty="0"/>
            <a:t> of December16, 1966</a:t>
          </a:r>
          <a:endParaRPr lang="es-MX" dirty="0"/>
        </a:p>
      </dgm:t>
    </dgm:pt>
    <dgm:pt modelId="{FEEC4724-EDEC-1748-8C20-78AD93E58E03}" type="parTrans" cxnId="{B6AEA784-4216-1549-B73E-58D783B38F49}">
      <dgm:prSet/>
      <dgm:spPr/>
      <dgm:t>
        <a:bodyPr/>
        <a:lstStyle/>
        <a:p>
          <a:endParaRPr lang="es-MX"/>
        </a:p>
      </dgm:t>
    </dgm:pt>
    <dgm:pt modelId="{71925793-1EA1-624B-A8F9-5D7D23C361DB}" type="sibTrans" cxnId="{B6AEA784-4216-1549-B73E-58D783B38F49}">
      <dgm:prSet/>
      <dgm:spPr/>
      <dgm:t>
        <a:bodyPr/>
        <a:lstStyle/>
        <a:p>
          <a:endParaRPr lang="es-MX"/>
        </a:p>
      </dgm:t>
    </dgm:pt>
    <dgm:pt modelId="{01F5D825-3221-E641-8675-0DA610E0B896}">
      <dgm:prSet phldrT="[Texto]" custT="1"/>
      <dgm:spPr/>
      <dgm:t>
        <a:bodyPr/>
        <a:lstStyle/>
        <a:p>
          <a:endParaRPr lang="es-MX" sz="1400" dirty="0"/>
        </a:p>
        <a:p>
          <a:r>
            <a:rPr lang="es-ES_tradnl" sz="2200" b="0" dirty="0">
              <a:latin typeface="Baguet Script" pitchFamily="2" charset="77"/>
              <a:ea typeface="Fira Sans Extra Condensed"/>
              <a:cs typeface="Fira Sans Extra Condensed"/>
              <a:sym typeface="Fira Sans Extra Condensed"/>
            </a:rPr>
            <a:t>International</a:t>
          </a:r>
          <a:r>
            <a:rPr lang="es-MX" sz="2200" b="1" dirty="0">
              <a:latin typeface="+mj-lt"/>
            </a:rPr>
            <a:t> instruments</a:t>
          </a:r>
        </a:p>
      </dgm:t>
    </dgm:pt>
    <dgm:pt modelId="{42207671-E3CE-624B-BC4A-0CF90B9F8664}" type="sibTrans" cxnId="{AEF05E37-2046-CD49-AC9C-185F24DB15D4}">
      <dgm:prSet/>
      <dgm:spPr/>
      <dgm:t>
        <a:bodyPr/>
        <a:lstStyle/>
        <a:p>
          <a:endParaRPr lang="es-MX"/>
        </a:p>
      </dgm:t>
    </dgm:pt>
    <dgm:pt modelId="{1BD4CF03-84CC-D849-9289-AA671B1A1C43}" type="parTrans" cxnId="{AEF05E37-2046-CD49-AC9C-185F24DB15D4}">
      <dgm:prSet/>
      <dgm:spPr/>
      <dgm:t>
        <a:bodyPr/>
        <a:lstStyle/>
        <a:p>
          <a:endParaRPr lang="es-MX"/>
        </a:p>
      </dgm:t>
    </dgm:pt>
    <dgm:pt modelId="{6CB78E28-7B0A-A440-A501-0C10BA4A1947}" type="pres">
      <dgm:prSet presAssocID="{09B5DA06-B78A-C747-858A-36D1979D1199}" presName="Name0" presStyleCnt="0">
        <dgm:presLayoutVars>
          <dgm:chMax val="7"/>
          <dgm:chPref val="5"/>
        </dgm:presLayoutVars>
      </dgm:prSet>
      <dgm:spPr/>
    </dgm:pt>
    <dgm:pt modelId="{0294FF48-20F7-544A-A193-36C4FB18F2E1}" type="pres">
      <dgm:prSet presAssocID="{09B5DA06-B78A-C747-858A-36D1979D1199}" presName="arrowNode" presStyleLbl="node1" presStyleIdx="0" presStyleCnt="1"/>
      <dgm:spPr/>
    </dgm:pt>
    <dgm:pt modelId="{52DE3B3D-61A8-8540-B473-A4C0461CDFC5}" type="pres">
      <dgm:prSet presAssocID="{CF864EC5-B7E2-734A-983C-FF065C8777E3}" presName="txNode1" presStyleLbl="revTx" presStyleIdx="0" presStyleCnt="5">
        <dgm:presLayoutVars>
          <dgm:bulletEnabled val="1"/>
        </dgm:presLayoutVars>
      </dgm:prSet>
      <dgm:spPr/>
    </dgm:pt>
    <dgm:pt modelId="{EEFFF0F1-B0AE-234C-810C-508BBA666876}" type="pres">
      <dgm:prSet presAssocID="{35949426-A297-0641-9112-13EDBF1665CB}" presName="txNode2" presStyleLbl="revTx" presStyleIdx="1" presStyleCnt="5" custScaleX="77996">
        <dgm:presLayoutVars>
          <dgm:bulletEnabled val="1"/>
        </dgm:presLayoutVars>
      </dgm:prSet>
      <dgm:spPr/>
    </dgm:pt>
    <dgm:pt modelId="{64274166-179F-DC43-898C-5E9E00EA7AB7}" type="pres">
      <dgm:prSet presAssocID="{792D2F69-4279-4947-81F9-1B14CFD5FBE9}" presName="dotNode2" presStyleCnt="0"/>
      <dgm:spPr/>
    </dgm:pt>
    <dgm:pt modelId="{DB4BD56C-7EC9-2E4F-AA92-1589E9A387B9}" type="pres">
      <dgm:prSet presAssocID="{792D2F69-4279-4947-81F9-1B14CFD5FBE9}" presName="dotRepeatNode" presStyleLbl="fgShp" presStyleIdx="0" presStyleCnt="3"/>
      <dgm:spPr/>
    </dgm:pt>
    <dgm:pt modelId="{C1F8E93F-D97E-8B4C-9750-401B6C21E1D7}" type="pres">
      <dgm:prSet presAssocID="{2FF5EEF3-C83A-AF41-8E2C-16E1543F2171}" presName="txNode3" presStyleLbl="revTx" presStyleIdx="2" presStyleCnt="5" custScaleX="84442">
        <dgm:presLayoutVars>
          <dgm:bulletEnabled val="1"/>
        </dgm:presLayoutVars>
      </dgm:prSet>
      <dgm:spPr/>
    </dgm:pt>
    <dgm:pt modelId="{E8798846-CD80-5742-B368-370372C56D68}" type="pres">
      <dgm:prSet presAssocID="{C3BDA632-D1FE-3243-AF53-0F1342208FEA}" presName="dotNode3" presStyleCnt="0"/>
      <dgm:spPr/>
    </dgm:pt>
    <dgm:pt modelId="{01E038F0-0F4D-2E47-BD16-995FA69C64B9}" type="pres">
      <dgm:prSet presAssocID="{C3BDA632-D1FE-3243-AF53-0F1342208FEA}" presName="dotRepeatNode" presStyleLbl="fgShp" presStyleIdx="1" presStyleCnt="3"/>
      <dgm:spPr/>
    </dgm:pt>
    <dgm:pt modelId="{70150E59-DBC3-2B45-83EE-60A17EBD52CF}" type="pres">
      <dgm:prSet presAssocID="{DEDC4714-0E33-2F40-B5C1-267DBFBCC602}" presName="txNode4" presStyleLbl="revTx" presStyleIdx="3" presStyleCnt="5" custScaleX="99253">
        <dgm:presLayoutVars>
          <dgm:bulletEnabled val="1"/>
        </dgm:presLayoutVars>
      </dgm:prSet>
      <dgm:spPr/>
    </dgm:pt>
    <dgm:pt modelId="{95F6B047-D23B-1F4F-A2DB-1D2B85F0756E}" type="pres">
      <dgm:prSet presAssocID="{71925793-1EA1-624B-A8F9-5D7D23C361DB}" presName="dotNode4" presStyleCnt="0"/>
      <dgm:spPr/>
    </dgm:pt>
    <dgm:pt modelId="{81B9CC42-752A-F047-9A73-9946E6112F40}" type="pres">
      <dgm:prSet presAssocID="{71925793-1EA1-624B-A8F9-5D7D23C361DB}" presName="dotRepeatNode" presStyleLbl="fgShp" presStyleIdx="2" presStyleCnt="3"/>
      <dgm:spPr/>
    </dgm:pt>
    <dgm:pt modelId="{34B64295-3FC0-274A-8F3D-0ECA26E5AF16}" type="pres">
      <dgm:prSet presAssocID="{01F5D825-3221-E641-8675-0DA610E0B896}" presName="txNode5" presStyleLbl="revTx" presStyleIdx="4" presStyleCnt="5" custScaleX="138169" custScaleY="57242" custLinFactNeighborX="-431" custLinFactNeighborY="-34069">
        <dgm:presLayoutVars>
          <dgm:bulletEnabled val="1"/>
        </dgm:presLayoutVars>
      </dgm:prSet>
      <dgm:spPr/>
    </dgm:pt>
  </dgm:ptLst>
  <dgm:cxnLst>
    <dgm:cxn modelId="{47B7C504-B61F-1549-A057-EA0D003D54C8}" type="presOf" srcId="{2FF5EEF3-C83A-AF41-8E2C-16E1543F2171}" destId="{C1F8E93F-D97E-8B4C-9750-401B6C21E1D7}" srcOrd="0" destOrd="0" presId="urn:microsoft.com/office/officeart/2009/3/layout/DescendingProcess"/>
    <dgm:cxn modelId="{99915F1A-9D4D-A042-AEE8-5D58A9186D27}" type="presOf" srcId="{CF864EC5-B7E2-734A-983C-FF065C8777E3}" destId="{52DE3B3D-61A8-8540-B473-A4C0461CDFC5}" srcOrd="0" destOrd="0" presId="urn:microsoft.com/office/officeart/2009/3/layout/DescendingProcess"/>
    <dgm:cxn modelId="{3BCADF21-3DD7-7848-B1E1-260782D7ECAB}" type="presOf" srcId="{DEDC4714-0E33-2F40-B5C1-267DBFBCC602}" destId="{70150E59-DBC3-2B45-83EE-60A17EBD52CF}" srcOrd="0" destOrd="0" presId="urn:microsoft.com/office/officeart/2009/3/layout/DescendingProcess"/>
    <dgm:cxn modelId="{AEF05E37-2046-CD49-AC9C-185F24DB15D4}" srcId="{09B5DA06-B78A-C747-858A-36D1979D1199}" destId="{01F5D825-3221-E641-8675-0DA610E0B896}" srcOrd="4" destOrd="0" parTransId="{1BD4CF03-84CC-D849-9289-AA671B1A1C43}" sibTransId="{42207671-E3CE-624B-BC4A-0CF90B9F8664}"/>
    <dgm:cxn modelId="{34F7155C-5872-2B4B-811D-348EA6A569B8}" type="presOf" srcId="{71925793-1EA1-624B-A8F9-5D7D23C361DB}" destId="{81B9CC42-752A-F047-9A73-9946E6112F40}" srcOrd="0" destOrd="0" presId="urn:microsoft.com/office/officeart/2009/3/layout/DescendingProcess"/>
    <dgm:cxn modelId="{F7DA7F5F-3EF5-E042-BAFE-522A235BD06A}" type="presOf" srcId="{09B5DA06-B78A-C747-858A-36D1979D1199}" destId="{6CB78E28-7B0A-A440-A501-0C10BA4A1947}" srcOrd="0" destOrd="0" presId="urn:microsoft.com/office/officeart/2009/3/layout/DescendingProcess"/>
    <dgm:cxn modelId="{F34DA66C-090B-4A4C-B038-D619E3D43C76}" type="presOf" srcId="{35949426-A297-0641-9112-13EDBF1665CB}" destId="{EEFFF0F1-B0AE-234C-810C-508BBA666876}" srcOrd="0" destOrd="0" presId="urn:microsoft.com/office/officeart/2009/3/layout/DescendingProcess"/>
    <dgm:cxn modelId="{B6C14671-3040-B74A-8871-48F074ED05A3}" srcId="{09B5DA06-B78A-C747-858A-36D1979D1199}" destId="{CF864EC5-B7E2-734A-983C-FF065C8777E3}" srcOrd="0" destOrd="0" parTransId="{8881364F-27CB-944A-9974-508F25ACAB61}" sibTransId="{375218D2-5FAE-FA43-93A9-8352343B8100}"/>
    <dgm:cxn modelId="{8855CF83-7B31-C149-8EFA-29AE5AB24451}" srcId="{09B5DA06-B78A-C747-858A-36D1979D1199}" destId="{2FF5EEF3-C83A-AF41-8E2C-16E1543F2171}" srcOrd="2" destOrd="0" parTransId="{6E5966AE-A7DB-F14C-8621-3457E10D93D5}" sibTransId="{C3BDA632-D1FE-3243-AF53-0F1342208FEA}"/>
    <dgm:cxn modelId="{B6AEA784-4216-1549-B73E-58D783B38F49}" srcId="{09B5DA06-B78A-C747-858A-36D1979D1199}" destId="{DEDC4714-0E33-2F40-B5C1-267DBFBCC602}" srcOrd="3" destOrd="0" parTransId="{FEEC4724-EDEC-1748-8C20-78AD93E58E03}" sibTransId="{71925793-1EA1-624B-A8F9-5D7D23C361DB}"/>
    <dgm:cxn modelId="{17EE32A5-07AE-374E-B93D-6188722DE12C}" srcId="{09B5DA06-B78A-C747-858A-36D1979D1199}" destId="{35949426-A297-0641-9112-13EDBF1665CB}" srcOrd="1" destOrd="0" parTransId="{816A21F8-B8C3-2840-B656-02355BBEFD3B}" sibTransId="{792D2F69-4279-4947-81F9-1B14CFD5FBE9}"/>
    <dgm:cxn modelId="{30D1ABB1-855F-8B4A-A774-124AF3B43437}" type="presOf" srcId="{01F5D825-3221-E641-8675-0DA610E0B896}" destId="{34B64295-3FC0-274A-8F3D-0ECA26E5AF16}" srcOrd="0" destOrd="0" presId="urn:microsoft.com/office/officeart/2009/3/layout/DescendingProcess"/>
    <dgm:cxn modelId="{EE91DAE1-FA33-A640-A468-DADB9F580B69}" type="presOf" srcId="{C3BDA632-D1FE-3243-AF53-0F1342208FEA}" destId="{01E038F0-0F4D-2E47-BD16-995FA69C64B9}" srcOrd="0" destOrd="0" presId="urn:microsoft.com/office/officeart/2009/3/layout/DescendingProcess"/>
    <dgm:cxn modelId="{1E1A62E9-1923-2240-8AF1-A36DB0D9C00A}" type="presOf" srcId="{792D2F69-4279-4947-81F9-1B14CFD5FBE9}" destId="{DB4BD56C-7EC9-2E4F-AA92-1589E9A387B9}" srcOrd="0" destOrd="0" presId="urn:microsoft.com/office/officeart/2009/3/layout/DescendingProcess"/>
    <dgm:cxn modelId="{D8B0D563-6DDC-B440-BD01-0DC885C64591}" type="presParOf" srcId="{6CB78E28-7B0A-A440-A501-0C10BA4A1947}" destId="{0294FF48-20F7-544A-A193-36C4FB18F2E1}" srcOrd="0" destOrd="0" presId="urn:microsoft.com/office/officeart/2009/3/layout/DescendingProcess"/>
    <dgm:cxn modelId="{A151D545-6B66-5848-A847-151D09B150A5}" type="presParOf" srcId="{6CB78E28-7B0A-A440-A501-0C10BA4A1947}" destId="{52DE3B3D-61A8-8540-B473-A4C0461CDFC5}" srcOrd="1" destOrd="0" presId="urn:microsoft.com/office/officeart/2009/3/layout/DescendingProcess"/>
    <dgm:cxn modelId="{AA810AF8-C2A3-6B4D-800E-B0949941376A}" type="presParOf" srcId="{6CB78E28-7B0A-A440-A501-0C10BA4A1947}" destId="{EEFFF0F1-B0AE-234C-810C-508BBA666876}" srcOrd="2" destOrd="0" presId="urn:microsoft.com/office/officeart/2009/3/layout/DescendingProcess"/>
    <dgm:cxn modelId="{ECAE3D6A-F254-1046-87C8-4F2A78720B61}" type="presParOf" srcId="{6CB78E28-7B0A-A440-A501-0C10BA4A1947}" destId="{64274166-179F-DC43-898C-5E9E00EA7AB7}" srcOrd="3" destOrd="0" presId="urn:microsoft.com/office/officeart/2009/3/layout/DescendingProcess"/>
    <dgm:cxn modelId="{863AAB55-1C77-684F-B3E8-D2C6458670F9}" type="presParOf" srcId="{64274166-179F-DC43-898C-5E9E00EA7AB7}" destId="{DB4BD56C-7EC9-2E4F-AA92-1589E9A387B9}" srcOrd="0" destOrd="0" presId="urn:microsoft.com/office/officeart/2009/3/layout/DescendingProcess"/>
    <dgm:cxn modelId="{22011648-AF78-9F4C-923F-D251987C9C3C}" type="presParOf" srcId="{6CB78E28-7B0A-A440-A501-0C10BA4A1947}" destId="{C1F8E93F-D97E-8B4C-9750-401B6C21E1D7}" srcOrd="4" destOrd="0" presId="urn:microsoft.com/office/officeart/2009/3/layout/DescendingProcess"/>
    <dgm:cxn modelId="{EC6358EC-E343-2141-B961-1CF9D58BB7FE}" type="presParOf" srcId="{6CB78E28-7B0A-A440-A501-0C10BA4A1947}" destId="{E8798846-CD80-5742-B368-370372C56D68}" srcOrd="5" destOrd="0" presId="urn:microsoft.com/office/officeart/2009/3/layout/DescendingProcess"/>
    <dgm:cxn modelId="{A373734F-096C-2A4E-A066-56C6BEBFFC5D}" type="presParOf" srcId="{E8798846-CD80-5742-B368-370372C56D68}" destId="{01E038F0-0F4D-2E47-BD16-995FA69C64B9}" srcOrd="0" destOrd="0" presId="urn:microsoft.com/office/officeart/2009/3/layout/DescendingProcess"/>
    <dgm:cxn modelId="{04DFA20D-4B80-6549-A9B6-66A80DB12B95}" type="presParOf" srcId="{6CB78E28-7B0A-A440-A501-0C10BA4A1947}" destId="{70150E59-DBC3-2B45-83EE-60A17EBD52CF}" srcOrd="6" destOrd="0" presId="urn:microsoft.com/office/officeart/2009/3/layout/DescendingProcess"/>
    <dgm:cxn modelId="{585CAD5F-965E-0A45-9916-BC9C9955AFCC}" type="presParOf" srcId="{6CB78E28-7B0A-A440-A501-0C10BA4A1947}" destId="{95F6B047-D23B-1F4F-A2DB-1D2B85F0756E}" srcOrd="7" destOrd="0" presId="urn:microsoft.com/office/officeart/2009/3/layout/DescendingProcess"/>
    <dgm:cxn modelId="{99F595BB-7929-D645-B6D6-67D53F83B786}" type="presParOf" srcId="{95F6B047-D23B-1F4F-A2DB-1D2B85F0756E}" destId="{81B9CC42-752A-F047-9A73-9946E6112F40}" srcOrd="0" destOrd="0" presId="urn:microsoft.com/office/officeart/2009/3/layout/DescendingProcess"/>
    <dgm:cxn modelId="{8F80B40C-5442-854F-B63A-6C96576BCDA1}" type="presParOf" srcId="{6CB78E28-7B0A-A440-A501-0C10BA4A1947}" destId="{34B64295-3FC0-274A-8F3D-0ECA26E5AF16}"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A91ED-5762-374B-8753-273AFDB478DC}" type="doc">
      <dgm:prSet loTypeId="urn:microsoft.com/office/officeart/2005/8/layout/vList6" loCatId="" qsTypeId="urn:microsoft.com/office/officeart/2005/8/quickstyle/simple1" qsCatId="simple" csTypeId="urn:microsoft.com/office/officeart/2005/8/colors/accent0_3" csCatId="mainScheme" phldr="1"/>
      <dgm:spPr/>
      <dgm:t>
        <a:bodyPr/>
        <a:lstStyle/>
        <a:p>
          <a:endParaRPr lang="es-MX"/>
        </a:p>
      </dgm:t>
    </dgm:pt>
    <dgm:pt modelId="{2FB7BD6D-DC60-E24D-91C7-81B83510BD8D}">
      <dgm:prSet phldrT="[Texto]" custT="1"/>
      <dgm:spPr/>
      <dgm:t>
        <a:bodyPr/>
        <a:lstStyle/>
        <a:p>
          <a:r>
            <a:rPr lang="es-DO" sz="1800" b="1" dirty="0">
              <a:solidFill>
                <a:srgbClr val="D9E1E6"/>
              </a:solidFill>
            </a:rPr>
            <a:t>Law No. 20-00 on Industrial Property </a:t>
          </a:r>
          <a:endParaRPr lang="es-MX" sz="1800" dirty="0"/>
        </a:p>
      </dgm:t>
    </dgm:pt>
    <dgm:pt modelId="{B73C249F-8546-2A4E-8195-299536812B60}" type="parTrans" cxnId="{686F6683-0688-6B44-A5FE-DFB3E911E9D9}">
      <dgm:prSet/>
      <dgm:spPr/>
      <dgm:t>
        <a:bodyPr/>
        <a:lstStyle/>
        <a:p>
          <a:endParaRPr lang="es-MX"/>
        </a:p>
      </dgm:t>
    </dgm:pt>
    <dgm:pt modelId="{DE4C502F-B4D3-C64A-8A05-9C25A99A608A}" type="sibTrans" cxnId="{686F6683-0688-6B44-A5FE-DFB3E911E9D9}">
      <dgm:prSet/>
      <dgm:spPr/>
      <dgm:t>
        <a:bodyPr/>
        <a:lstStyle/>
        <a:p>
          <a:endParaRPr lang="es-MX"/>
        </a:p>
      </dgm:t>
    </dgm:pt>
    <dgm:pt modelId="{4A2E9D73-1335-C848-B92A-F19E1B1F18BC}">
      <dgm:prSet phldrT="[Texto]" custT="1"/>
      <dgm:spPr/>
      <dgm:t>
        <a:bodyPr/>
        <a:lstStyle/>
        <a:p>
          <a:pPr algn="just"/>
          <a:r>
            <a:rPr lang="en-US" sz="1600" noProof="0" dirty="0"/>
            <a:t>A symbol cannot be registered as a trademark:                          “would affect the </a:t>
          </a:r>
          <a:r>
            <a:rPr lang="en-US" sz="1600" b="1" u="sng" noProof="0" dirty="0"/>
            <a:t>personal rights </a:t>
          </a:r>
          <a:r>
            <a:rPr lang="en-US" sz="1600" noProof="0" dirty="0"/>
            <a:t>of a third party, </a:t>
          </a:r>
          <a:r>
            <a:rPr lang="en-US" sz="1600" b="1" u="sng" noProof="0" dirty="0"/>
            <a:t>especially</a:t>
          </a:r>
          <a:r>
            <a:rPr lang="en-US" sz="1600" noProof="0" dirty="0"/>
            <a:t> regarding … </a:t>
          </a:r>
          <a:r>
            <a:rPr lang="en-US" sz="1600" b="1" u="sng" noProof="0" dirty="0"/>
            <a:t>portrait of a person</a:t>
          </a:r>
          <a:r>
            <a:rPr lang="en-US" sz="1600" noProof="0" dirty="0"/>
            <a:t>… </a:t>
          </a:r>
          <a:r>
            <a:rPr lang="en-US" sz="1600" b="1" u="sng" noProof="0" dirty="0"/>
            <a:t>unless consent is granted</a:t>
          </a:r>
          <a:r>
            <a:rPr lang="en-US" sz="1600" noProof="0" dirty="0"/>
            <a:t>…”.</a:t>
          </a:r>
        </a:p>
      </dgm:t>
    </dgm:pt>
    <dgm:pt modelId="{72FACD67-01BB-CB49-9D70-8EAC983F87B7}" type="parTrans" cxnId="{3CE71884-F5DB-094B-8026-873622C7BB71}">
      <dgm:prSet/>
      <dgm:spPr/>
      <dgm:t>
        <a:bodyPr/>
        <a:lstStyle/>
        <a:p>
          <a:endParaRPr lang="es-MX"/>
        </a:p>
      </dgm:t>
    </dgm:pt>
    <dgm:pt modelId="{1477ADF4-8781-FF47-9528-5EFB69AB6FCF}" type="sibTrans" cxnId="{3CE71884-F5DB-094B-8026-873622C7BB71}">
      <dgm:prSet/>
      <dgm:spPr/>
      <dgm:t>
        <a:bodyPr/>
        <a:lstStyle/>
        <a:p>
          <a:endParaRPr lang="es-MX"/>
        </a:p>
      </dgm:t>
    </dgm:pt>
    <dgm:pt modelId="{74F610C7-558A-F943-AAB5-38A98D0AF885}">
      <dgm:prSet phldrT="[Texto]" custT="1"/>
      <dgm:spPr/>
      <dgm:t>
        <a:bodyPr/>
        <a:lstStyle/>
        <a:p>
          <a:r>
            <a:rPr lang="es-DO" sz="1800" b="1" dirty="0">
              <a:solidFill>
                <a:srgbClr val="D9E1E6"/>
              </a:solidFill>
            </a:rPr>
            <a:t>Law No. 192-19 on the Protection of the  Image, Honor and Family Privacy of Deceased and Injured Persons </a:t>
          </a:r>
          <a:endParaRPr lang="es-MX" sz="1800" dirty="0"/>
        </a:p>
      </dgm:t>
    </dgm:pt>
    <dgm:pt modelId="{19DF8369-01CC-A34A-931B-09C4FF9FCB5D}" type="parTrans" cxnId="{D5C8EF9A-54F5-B249-8E0C-FD72D4F3DE05}">
      <dgm:prSet/>
      <dgm:spPr/>
      <dgm:t>
        <a:bodyPr/>
        <a:lstStyle/>
        <a:p>
          <a:endParaRPr lang="es-MX"/>
        </a:p>
      </dgm:t>
    </dgm:pt>
    <dgm:pt modelId="{A5ACC081-A401-664A-83E4-BA71515984F3}" type="sibTrans" cxnId="{D5C8EF9A-54F5-B249-8E0C-FD72D4F3DE05}">
      <dgm:prSet/>
      <dgm:spPr/>
      <dgm:t>
        <a:bodyPr/>
        <a:lstStyle/>
        <a:p>
          <a:endParaRPr lang="es-MX"/>
        </a:p>
      </dgm:t>
    </dgm:pt>
    <dgm:pt modelId="{C962C87B-5ECC-A344-95AB-EC1C00B3BA02}">
      <dgm:prSet custT="1"/>
      <dgm:spPr/>
      <dgm:t>
        <a:bodyPr/>
        <a:lstStyle/>
        <a:p>
          <a:pPr algn="just"/>
          <a:r>
            <a:rPr lang="en-US" sz="1600" noProof="0" dirty="0"/>
            <a:t>Establishes as </a:t>
          </a:r>
          <a:r>
            <a:rPr lang="en-US" sz="1600" b="1" noProof="0" dirty="0">
              <a:solidFill>
                <a:schemeClr val="bg1"/>
              </a:solidFill>
              <a:highlight>
                <a:srgbClr val="1CADE4"/>
              </a:highlight>
            </a:rPr>
            <a:t>unfair competition acts</a:t>
          </a:r>
          <a:r>
            <a:rPr lang="en-US" sz="1600" noProof="0" dirty="0">
              <a:highlight>
                <a:srgbClr val="1CADE4"/>
              </a:highlight>
            </a:rPr>
            <a:t> </a:t>
          </a:r>
          <a:r>
            <a:rPr lang="en-US" sz="1600" noProof="0" dirty="0"/>
            <a:t>those that </a:t>
          </a:r>
          <a:r>
            <a:rPr lang="en-US" sz="1600" i="1" dirty="0"/>
            <a:t>imply taking undue advantage of </a:t>
          </a:r>
          <a:r>
            <a:rPr lang="en-US" sz="1600" b="1" i="1" u="sng" dirty="0"/>
            <a:t>the fame or the reputation of a person</a:t>
          </a:r>
          <a:r>
            <a:rPr lang="en-US" sz="1600" u="sng" noProof="0" dirty="0"/>
            <a:t>… </a:t>
          </a:r>
        </a:p>
      </dgm:t>
    </dgm:pt>
    <dgm:pt modelId="{ABC3B24C-436D-E84F-9055-6A89FA63D036}" type="parTrans" cxnId="{BB38DC20-8E56-CA41-8E3C-5395B1A4BD14}">
      <dgm:prSet/>
      <dgm:spPr/>
      <dgm:t>
        <a:bodyPr/>
        <a:lstStyle/>
        <a:p>
          <a:endParaRPr lang="es-MX"/>
        </a:p>
      </dgm:t>
    </dgm:pt>
    <dgm:pt modelId="{1A2B1260-5EC4-9448-AD4A-FBF7C850BDDF}" type="sibTrans" cxnId="{BB38DC20-8E56-CA41-8E3C-5395B1A4BD14}">
      <dgm:prSet/>
      <dgm:spPr/>
      <dgm:t>
        <a:bodyPr/>
        <a:lstStyle/>
        <a:p>
          <a:endParaRPr lang="es-MX"/>
        </a:p>
      </dgm:t>
    </dgm:pt>
    <dgm:pt modelId="{92F7A86D-FD7D-8A46-BE36-32B85FE64536}">
      <dgm:prSet phldrT="[Texto]" custT="1"/>
      <dgm:spPr/>
      <dgm:t>
        <a:bodyPr/>
        <a:lstStyle/>
        <a:p>
          <a:pPr algn="just"/>
          <a:endParaRPr lang="en-US" sz="1600" noProof="0" dirty="0"/>
        </a:p>
      </dgm:t>
    </dgm:pt>
    <dgm:pt modelId="{E5E4C122-B8FD-E740-8708-7356846888B2}" type="parTrans" cxnId="{8119CC7E-9507-7941-8B94-71AB7DEC7553}">
      <dgm:prSet/>
      <dgm:spPr/>
      <dgm:t>
        <a:bodyPr/>
        <a:lstStyle/>
        <a:p>
          <a:endParaRPr lang="es-MX"/>
        </a:p>
      </dgm:t>
    </dgm:pt>
    <dgm:pt modelId="{5B2C3B05-992D-0A4F-BBA2-DE7792165813}" type="sibTrans" cxnId="{8119CC7E-9507-7941-8B94-71AB7DEC7553}">
      <dgm:prSet/>
      <dgm:spPr/>
      <dgm:t>
        <a:bodyPr/>
        <a:lstStyle/>
        <a:p>
          <a:endParaRPr lang="es-MX"/>
        </a:p>
      </dgm:t>
    </dgm:pt>
    <dgm:pt modelId="{0CB4D3CE-4C19-4C42-A51E-2B8E61A975A8}">
      <dgm:prSet phldrT="[Texto]" custT="1"/>
      <dgm:spPr/>
      <dgm:t>
        <a:bodyPr/>
        <a:lstStyle/>
        <a:p>
          <a:pPr algn="just">
            <a:lnSpc>
              <a:spcPct val="100000"/>
            </a:lnSpc>
            <a:buFont typeface="Arial" panose="020B0604020202020204" pitchFamily="34" charset="0"/>
            <a:buChar char="•"/>
          </a:pPr>
          <a:r>
            <a:rPr lang="en-US" sz="1700" b="1" kern="1200" dirty="0">
              <a:effectLst/>
              <a:ea typeface="Calibri" panose="020F0502020204030204" pitchFamily="34" charset="0"/>
            </a:rPr>
            <a:t>Injured persons </a:t>
          </a:r>
          <a:r>
            <a:rPr lang="en-US" sz="1700" b="0" kern="1200" dirty="0">
              <a:effectLst/>
              <a:ea typeface="Calibri" panose="020F0502020204030204" pitchFamily="34" charset="0"/>
            </a:rPr>
            <a:t>or </a:t>
          </a:r>
          <a:r>
            <a:rPr lang="en-US" sz="1700" b="1" kern="1200" dirty="0">
              <a:effectLst/>
              <a:ea typeface="Calibri" panose="020F0502020204030204" pitchFamily="34" charset="0"/>
            </a:rPr>
            <a:t>family of a deceased person </a:t>
          </a:r>
          <a:r>
            <a:rPr lang="en-US" sz="1700" kern="1200" dirty="0">
              <a:effectLst/>
              <a:ea typeface="Calibri" panose="020F0502020204030204" pitchFamily="34" charset="0"/>
            </a:rPr>
            <a:t>can </a:t>
          </a:r>
          <a:r>
            <a:rPr lang="en-US" sz="1700" b="1" kern="1200" dirty="0">
              <a:effectLst/>
              <a:ea typeface="Calibri" panose="020F0502020204030204" pitchFamily="34" charset="0"/>
            </a:rPr>
            <a:t>claim</a:t>
          </a:r>
          <a:r>
            <a:rPr lang="en-US" sz="1700" kern="1200" dirty="0">
              <a:effectLst/>
              <a:ea typeface="Calibri" panose="020F0502020204030204" pitchFamily="34" charset="0"/>
            </a:rPr>
            <a:t> the protection of their </a:t>
          </a:r>
          <a:r>
            <a:rPr lang="en-US" sz="1700" b="1" kern="1200" dirty="0">
              <a:effectLst/>
              <a:ea typeface="Calibri" panose="020F0502020204030204" pitchFamily="34" charset="0"/>
            </a:rPr>
            <a:t>rights to privacy </a:t>
          </a:r>
          <a:r>
            <a:rPr lang="en-US" sz="1700" kern="1200" dirty="0">
              <a:effectLst/>
              <a:ea typeface="Calibri" panose="020F0502020204030204" pitchFamily="34" charset="0"/>
            </a:rPr>
            <a:t>and </a:t>
          </a:r>
          <a:r>
            <a:rPr lang="en-US" sz="1700" b="1" kern="1200" dirty="0">
              <a:effectLst/>
              <a:ea typeface="Calibri" panose="020F0502020204030204" pitchFamily="34" charset="0"/>
            </a:rPr>
            <a:t>personal image</a:t>
          </a:r>
          <a:r>
            <a:rPr lang="en-US" sz="1700" kern="1200" dirty="0">
              <a:effectLst/>
              <a:ea typeface="Calibri" panose="020F0502020204030204" pitchFamily="34" charset="0"/>
            </a:rPr>
            <a:t>.</a:t>
          </a:r>
          <a:endParaRPr lang="es-MX" sz="1700" kern="1200" dirty="0"/>
        </a:p>
      </dgm:t>
    </dgm:pt>
    <dgm:pt modelId="{90265C3A-270D-E343-A6B2-8038593321ED}" type="parTrans" cxnId="{B854E9FD-77F3-2F47-9601-B9BE90E0AAA9}">
      <dgm:prSet/>
      <dgm:spPr/>
      <dgm:t>
        <a:bodyPr/>
        <a:lstStyle/>
        <a:p>
          <a:endParaRPr lang="es-MX"/>
        </a:p>
      </dgm:t>
    </dgm:pt>
    <dgm:pt modelId="{6C64D9A5-A393-2A4A-815D-D1C38B0EE0DA}" type="sibTrans" cxnId="{B854E9FD-77F3-2F47-9601-B9BE90E0AAA9}">
      <dgm:prSet/>
      <dgm:spPr/>
      <dgm:t>
        <a:bodyPr/>
        <a:lstStyle/>
        <a:p>
          <a:endParaRPr lang="es-MX"/>
        </a:p>
      </dgm:t>
    </dgm:pt>
    <dgm:pt modelId="{F33A6BCF-D320-410F-B39A-50D51FF8C344}">
      <dgm:prSet phldrT="[Texto]" custT="1"/>
      <dgm:spPr/>
      <dgm:t>
        <a:bodyPr/>
        <a:lstStyle/>
        <a:p>
          <a:pPr algn="just"/>
          <a:endParaRPr lang="en-US" sz="1600" noProof="0" dirty="0"/>
        </a:p>
      </dgm:t>
    </dgm:pt>
    <dgm:pt modelId="{345B8D00-02E5-47FA-BF6B-809F374998C5}" type="sibTrans" cxnId="{4D955A1A-DB42-4E2E-A20A-4E161A33F618}">
      <dgm:prSet/>
      <dgm:spPr/>
      <dgm:t>
        <a:bodyPr/>
        <a:lstStyle/>
        <a:p>
          <a:endParaRPr lang="en-US"/>
        </a:p>
      </dgm:t>
    </dgm:pt>
    <dgm:pt modelId="{1AC91E03-788A-4A63-A20D-B963C08979E5}" type="parTrans" cxnId="{4D955A1A-DB42-4E2E-A20A-4E161A33F618}">
      <dgm:prSet/>
      <dgm:spPr/>
      <dgm:t>
        <a:bodyPr/>
        <a:lstStyle/>
        <a:p>
          <a:endParaRPr lang="en-US"/>
        </a:p>
      </dgm:t>
    </dgm:pt>
    <dgm:pt modelId="{222E0234-44A5-A842-8B1C-540A91A67A0F}">
      <dgm:prSet custT="1"/>
      <dgm:spPr/>
      <dgm:t>
        <a:bodyPr/>
        <a:lstStyle/>
        <a:p>
          <a:pPr algn="just">
            <a:lnSpc>
              <a:spcPct val="100000"/>
            </a:lnSpc>
          </a:pPr>
          <a:r>
            <a:rPr lang="en-US" sz="1700" kern="1200" dirty="0">
              <a:effectLst/>
              <a:ea typeface="Calibri" panose="020F0502020204030204" pitchFamily="34" charset="0"/>
            </a:rPr>
            <a:t>A </a:t>
          </a:r>
          <a:r>
            <a:rPr lang="en-US" sz="1700" b="1" kern="1200" dirty="0">
              <a:effectLst/>
              <a:ea typeface="Calibri" panose="020F0502020204030204" pitchFamily="34" charset="0"/>
            </a:rPr>
            <a:t>civil and expedite action for compensation is available</a:t>
          </a:r>
          <a:endParaRPr lang="en-US" sz="1700" kern="1200" dirty="0">
            <a:effectLst/>
            <a:ea typeface="Calibri" panose="020F0502020204030204" pitchFamily="34" charset="0"/>
          </a:endParaRPr>
        </a:p>
      </dgm:t>
    </dgm:pt>
    <dgm:pt modelId="{A3F1E90C-1AE6-A34F-B683-45FFDBC45F34}" type="sibTrans" cxnId="{6AC1EA7E-0FF6-D34A-AAB9-CEB90D6BCEBB}">
      <dgm:prSet/>
      <dgm:spPr/>
      <dgm:t>
        <a:bodyPr/>
        <a:lstStyle/>
        <a:p>
          <a:endParaRPr lang="es-MX"/>
        </a:p>
      </dgm:t>
    </dgm:pt>
    <dgm:pt modelId="{68F29B43-771E-D149-A26E-48E9A9B9EC0B}" type="parTrans" cxnId="{6AC1EA7E-0FF6-D34A-AAB9-CEB90D6BCEBB}">
      <dgm:prSet/>
      <dgm:spPr/>
      <dgm:t>
        <a:bodyPr/>
        <a:lstStyle/>
        <a:p>
          <a:endParaRPr lang="es-MX"/>
        </a:p>
      </dgm:t>
    </dgm:pt>
    <dgm:pt modelId="{03192396-06DA-FA48-B9F8-A35A526FEEF2}">
      <dgm:prSet custT="1"/>
      <dgm:spPr/>
      <dgm:t>
        <a:bodyPr/>
        <a:lstStyle/>
        <a:p>
          <a:pPr algn="just">
            <a:lnSpc>
              <a:spcPct val="100000"/>
            </a:lnSpc>
          </a:pPr>
          <a:r>
            <a:rPr lang="en-US" sz="1700" kern="1200" dirty="0">
              <a:effectLst/>
              <a:ea typeface="Calibri" panose="020F0502020204030204" pitchFamily="34" charset="0"/>
            </a:rPr>
            <a:t>Free use </a:t>
          </a:r>
          <a:r>
            <a:rPr lang="en-US" sz="1700" b="1" kern="1200" dirty="0">
              <a:effectLst/>
              <a:ea typeface="Calibri" panose="020F0502020204030204" pitchFamily="34" charset="0"/>
            </a:rPr>
            <a:t>20 years </a:t>
          </a:r>
          <a:r>
            <a:rPr lang="en-US" sz="1700" kern="1200" dirty="0">
              <a:effectLst/>
              <a:ea typeface="Calibri" panose="020F0502020204030204" pitchFamily="34" charset="0"/>
            </a:rPr>
            <a:t>after death - </a:t>
          </a:r>
          <a:r>
            <a:rPr lang="en-US" sz="1700" i="1" kern="1200" dirty="0">
              <a:solidFill>
                <a:prstClr val="black">
                  <a:hueOff val="0"/>
                  <a:satOff val="0"/>
                  <a:lumOff val="0"/>
                  <a:alphaOff val="0"/>
                </a:prstClr>
              </a:solidFill>
              <a:effectLst/>
              <a:latin typeface="Sagona Book" panose="020F0502020204030204"/>
              <a:ea typeface="Calibri" panose="020F0502020204030204" pitchFamily="34" charset="0"/>
              <a:cs typeface="+mn-cs"/>
            </a:rPr>
            <a:t>Non-offensive</a:t>
          </a:r>
          <a:r>
            <a:rPr lang="en-US" sz="1700" i="1" kern="1200" dirty="0">
              <a:effectLst/>
              <a:ea typeface="Calibri" panose="020F0502020204030204" pitchFamily="34" charset="0"/>
            </a:rPr>
            <a:t> reproduction</a:t>
          </a:r>
          <a:endParaRPr lang="en-US" sz="1700" kern="1200" dirty="0">
            <a:effectLst/>
            <a:ea typeface="Calibri" panose="020F0502020204030204" pitchFamily="34" charset="0"/>
          </a:endParaRPr>
        </a:p>
      </dgm:t>
    </dgm:pt>
    <dgm:pt modelId="{8A0F636C-4AAC-164D-87BB-2D737F6D5F40}" type="sibTrans" cxnId="{C7094AB0-8E76-7D4A-BF34-B31B1E7EDB55}">
      <dgm:prSet/>
      <dgm:spPr/>
      <dgm:t>
        <a:bodyPr/>
        <a:lstStyle/>
        <a:p>
          <a:endParaRPr lang="es-MX"/>
        </a:p>
      </dgm:t>
    </dgm:pt>
    <dgm:pt modelId="{A91681CE-6681-704D-A0E6-E832BBF163CF}" type="parTrans" cxnId="{C7094AB0-8E76-7D4A-BF34-B31B1E7EDB55}">
      <dgm:prSet/>
      <dgm:spPr/>
      <dgm:t>
        <a:bodyPr/>
        <a:lstStyle/>
        <a:p>
          <a:endParaRPr lang="es-MX"/>
        </a:p>
      </dgm:t>
    </dgm:pt>
    <dgm:pt modelId="{A2061D34-3CBD-4FB6-9D2B-34D755C19024}">
      <dgm:prSet custT="1"/>
      <dgm:spPr/>
      <dgm:t>
        <a:bodyPr/>
        <a:lstStyle/>
        <a:p>
          <a:pPr algn="just">
            <a:lnSpc>
              <a:spcPct val="100000"/>
            </a:lnSpc>
          </a:pPr>
          <a:r>
            <a:rPr lang="en-US" sz="1700" b="1" kern="1200" dirty="0">
              <a:effectLst/>
              <a:ea typeface="Calibri" panose="020F0502020204030204" pitchFamily="34" charset="0"/>
            </a:rPr>
            <a:t>Exceptions</a:t>
          </a:r>
          <a:r>
            <a:rPr lang="en-US" sz="1700" kern="1200" dirty="0">
              <a:effectLst/>
              <a:ea typeface="Calibri" panose="020F0502020204030204" pitchFamily="34" charset="0"/>
            </a:rPr>
            <a:t> (personal, authorized, or investigative use)</a:t>
          </a:r>
        </a:p>
      </dgm:t>
    </dgm:pt>
    <dgm:pt modelId="{550F9264-D342-42D2-AA87-2253A4133A96}" type="parTrans" cxnId="{034B3C86-2BEA-4FDA-91A8-56D03C0B7ABA}">
      <dgm:prSet/>
      <dgm:spPr/>
      <dgm:t>
        <a:bodyPr/>
        <a:lstStyle/>
        <a:p>
          <a:endParaRPr lang="en-US"/>
        </a:p>
      </dgm:t>
    </dgm:pt>
    <dgm:pt modelId="{DB1539E2-4FAB-45C8-B4AA-FCCB581F8A38}" type="sibTrans" cxnId="{034B3C86-2BEA-4FDA-91A8-56D03C0B7ABA}">
      <dgm:prSet/>
      <dgm:spPr/>
      <dgm:t>
        <a:bodyPr/>
        <a:lstStyle/>
        <a:p>
          <a:endParaRPr lang="en-US"/>
        </a:p>
      </dgm:t>
    </dgm:pt>
    <dgm:pt modelId="{33A5720B-195A-2043-AC76-33706A03F85C}" type="pres">
      <dgm:prSet presAssocID="{B4CA91ED-5762-374B-8753-273AFDB478DC}" presName="Name0" presStyleCnt="0">
        <dgm:presLayoutVars>
          <dgm:dir/>
          <dgm:animLvl val="lvl"/>
          <dgm:resizeHandles/>
        </dgm:presLayoutVars>
      </dgm:prSet>
      <dgm:spPr/>
    </dgm:pt>
    <dgm:pt modelId="{C6166170-8D4A-B341-8909-BE8419AA78D5}" type="pres">
      <dgm:prSet presAssocID="{2FB7BD6D-DC60-E24D-91C7-81B83510BD8D}" presName="linNode" presStyleCnt="0"/>
      <dgm:spPr/>
    </dgm:pt>
    <dgm:pt modelId="{AF9FA9A6-433B-814D-9115-31DDA4E6CFF4}" type="pres">
      <dgm:prSet presAssocID="{2FB7BD6D-DC60-E24D-91C7-81B83510BD8D}" presName="parentShp" presStyleLbl="node1" presStyleIdx="0" presStyleCnt="2" custLinFactNeighborX="282">
        <dgm:presLayoutVars>
          <dgm:bulletEnabled val="1"/>
        </dgm:presLayoutVars>
      </dgm:prSet>
      <dgm:spPr/>
    </dgm:pt>
    <dgm:pt modelId="{9BDB51CA-9498-CE48-9F86-7A69EF29BD5E}" type="pres">
      <dgm:prSet presAssocID="{2FB7BD6D-DC60-E24D-91C7-81B83510BD8D}" presName="childShp" presStyleLbl="bgAccFollowNode1" presStyleIdx="0" presStyleCnt="2" custScaleX="187274" custScaleY="106448" custLinFactNeighborX="-602" custLinFactNeighborY="-50">
        <dgm:presLayoutVars>
          <dgm:bulletEnabled val="1"/>
        </dgm:presLayoutVars>
      </dgm:prSet>
      <dgm:spPr/>
    </dgm:pt>
    <dgm:pt modelId="{73C2F6B6-587F-A14C-A92B-87E7F26340BB}" type="pres">
      <dgm:prSet presAssocID="{DE4C502F-B4D3-C64A-8A05-9C25A99A608A}" presName="spacing" presStyleCnt="0"/>
      <dgm:spPr/>
    </dgm:pt>
    <dgm:pt modelId="{71FFF214-1DF6-244E-A6B0-45DEACEE4D74}" type="pres">
      <dgm:prSet presAssocID="{74F610C7-558A-F943-AAB5-38A98D0AF885}" presName="linNode" presStyleCnt="0"/>
      <dgm:spPr/>
    </dgm:pt>
    <dgm:pt modelId="{993E7F21-5FE1-0846-B3E8-9230AADBA40D}" type="pres">
      <dgm:prSet presAssocID="{74F610C7-558A-F943-AAB5-38A98D0AF885}" presName="parentShp" presStyleLbl="node1" presStyleIdx="1" presStyleCnt="2" custScaleX="95709" custLinFactNeighborY="-3340">
        <dgm:presLayoutVars>
          <dgm:bulletEnabled val="1"/>
        </dgm:presLayoutVars>
      </dgm:prSet>
      <dgm:spPr/>
    </dgm:pt>
    <dgm:pt modelId="{9383EEE3-3911-A748-A011-0FD2F619600F}" type="pres">
      <dgm:prSet presAssocID="{74F610C7-558A-F943-AAB5-38A98D0AF885}" presName="childShp" presStyleLbl="bgAccFollowNode1" presStyleIdx="1" presStyleCnt="2" custScaleX="172516" custScaleY="110000" custLinFactNeighborX="-580" custLinFactNeighborY="-3340">
        <dgm:presLayoutVars>
          <dgm:bulletEnabled val="1"/>
        </dgm:presLayoutVars>
      </dgm:prSet>
      <dgm:spPr/>
    </dgm:pt>
  </dgm:ptLst>
  <dgm:cxnLst>
    <dgm:cxn modelId="{4D955A1A-DB42-4E2E-A20A-4E161A33F618}" srcId="{2FB7BD6D-DC60-E24D-91C7-81B83510BD8D}" destId="{F33A6BCF-D320-410F-B39A-50D51FF8C344}" srcOrd="2" destOrd="0" parTransId="{1AC91E03-788A-4A63-A20D-B963C08979E5}" sibTransId="{345B8D00-02E5-47FA-BF6B-809F374998C5}"/>
    <dgm:cxn modelId="{BB38DC20-8E56-CA41-8E3C-5395B1A4BD14}" srcId="{2FB7BD6D-DC60-E24D-91C7-81B83510BD8D}" destId="{C962C87B-5ECC-A344-95AB-EC1C00B3BA02}" srcOrd="3" destOrd="0" parTransId="{ABC3B24C-436D-E84F-9055-6A89FA63D036}" sibTransId="{1A2B1260-5EC4-9448-AD4A-FBF7C850BDDF}"/>
    <dgm:cxn modelId="{0B0F3622-4582-4F14-8F7E-F57938001589}" type="presOf" srcId="{A2061D34-3CBD-4FB6-9D2B-34D755C19024}" destId="{9383EEE3-3911-A748-A011-0FD2F619600F}" srcOrd="0" destOrd="3" presId="urn:microsoft.com/office/officeart/2005/8/layout/vList6"/>
    <dgm:cxn modelId="{D4839523-61E3-4CB6-AF53-06A44FFF8352}" type="presOf" srcId="{F33A6BCF-D320-410F-B39A-50D51FF8C344}" destId="{9BDB51CA-9498-CE48-9F86-7A69EF29BD5E}" srcOrd="0" destOrd="2" presId="urn:microsoft.com/office/officeart/2005/8/layout/vList6"/>
    <dgm:cxn modelId="{DEA90B72-449F-4941-94B8-BB83900A52BC}" type="presOf" srcId="{4A2E9D73-1335-C848-B92A-F19E1B1F18BC}" destId="{9BDB51CA-9498-CE48-9F86-7A69EF29BD5E}" srcOrd="0" destOrd="1" presId="urn:microsoft.com/office/officeart/2005/8/layout/vList6"/>
    <dgm:cxn modelId="{DCFABC53-B760-4C49-A6D9-D8246FF68A68}" type="presOf" srcId="{0CB4D3CE-4C19-4C42-A51E-2B8E61A975A8}" destId="{9383EEE3-3911-A748-A011-0FD2F619600F}" srcOrd="0" destOrd="0" presId="urn:microsoft.com/office/officeart/2005/8/layout/vList6"/>
    <dgm:cxn modelId="{4BD7A277-63A1-E24F-A190-8AE988F9CF60}" type="presOf" srcId="{B4CA91ED-5762-374B-8753-273AFDB478DC}" destId="{33A5720B-195A-2043-AC76-33706A03F85C}" srcOrd="0" destOrd="0" presId="urn:microsoft.com/office/officeart/2005/8/layout/vList6"/>
    <dgm:cxn modelId="{240C0358-2ADD-AA4B-9C54-FEB407092E94}" type="presOf" srcId="{222E0234-44A5-A842-8B1C-540A91A67A0F}" destId="{9383EEE3-3911-A748-A011-0FD2F619600F}" srcOrd="0" destOrd="1" presId="urn:microsoft.com/office/officeart/2005/8/layout/vList6"/>
    <dgm:cxn modelId="{8119CC7E-9507-7941-8B94-71AB7DEC7553}" srcId="{2FB7BD6D-DC60-E24D-91C7-81B83510BD8D}" destId="{92F7A86D-FD7D-8A46-BE36-32B85FE64536}" srcOrd="0" destOrd="0" parTransId="{E5E4C122-B8FD-E740-8708-7356846888B2}" sibTransId="{5B2C3B05-992D-0A4F-BBA2-DE7792165813}"/>
    <dgm:cxn modelId="{6AC1EA7E-0FF6-D34A-AAB9-CEB90D6BCEBB}" srcId="{74F610C7-558A-F943-AAB5-38A98D0AF885}" destId="{222E0234-44A5-A842-8B1C-540A91A67A0F}" srcOrd="1" destOrd="0" parTransId="{68F29B43-771E-D149-A26E-48E9A9B9EC0B}" sibTransId="{A3F1E90C-1AE6-A34F-B683-45FFDBC45F34}"/>
    <dgm:cxn modelId="{686F6683-0688-6B44-A5FE-DFB3E911E9D9}" srcId="{B4CA91ED-5762-374B-8753-273AFDB478DC}" destId="{2FB7BD6D-DC60-E24D-91C7-81B83510BD8D}" srcOrd="0" destOrd="0" parTransId="{B73C249F-8546-2A4E-8195-299536812B60}" sibTransId="{DE4C502F-B4D3-C64A-8A05-9C25A99A608A}"/>
    <dgm:cxn modelId="{3CE71884-F5DB-094B-8026-873622C7BB71}" srcId="{2FB7BD6D-DC60-E24D-91C7-81B83510BD8D}" destId="{4A2E9D73-1335-C848-B92A-F19E1B1F18BC}" srcOrd="1" destOrd="0" parTransId="{72FACD67-01BB-CB49-9D70-8EAC983F87B7}" sibTransId="{1477ADF4-8781-FF47-9528-5EFB69AB6FCF}"/>
    <dgm:cxn modelId="{034B3C86-2BEA-4FDA-91A8-56D03C0B7ABA}" srcId="{74F610C7-558A-F943-AAB5-38A98D0AF885}" destId="{A2061D34-3CBD-4FB6-9D2B-34D755C19024}" srcOrd="3" destOrd="0" parTransId="{550F9264-D342-42D2-AA87-2253A4133A96}" sibTransId="{DB1539E2-4FAB-45C8-B4AA-FCCB581F8A38}"/>
    <dgm:cxn modelId="{D5C8EF9A-54F5-B249-8E0C-FD72D4F3DE05}" srcId="{B4CA91ED-5762-374B-8753-273AFDB478DC}" destId="{74F610C7-558A-F943-AAB5-38A98D0AF885}" srcOrd="1" destOrd="0" parTransId="{19DF8369-01CC-A34A-931B-09C4FF9FCB5D}" sibTransId="{A5ACC081-A401-664A-83E4-BA71515984F3}"/>
    <dgm:cxn modelId="{F22519A7-2266-1746-98FC-24D21F414D33}" type="presOf" srcId="{03192396-06DA-FA48-B9F8-A35A526FEEF2}" destId="{9383EEE3-3911-A748-A011-0FD2F619600F}" srcOrd="0" destOrd="2" presId="urn:microsoft.com/office/officeart/2005/8/layout/vList6"/>
    <dgm:cxn modelId="{1A522BAF-C444-E149-A21B-3D927E6BB556}" type="presOf" srcId="{C962C87B-5ECC-A344-95AB-EC1C00B3BA02}" destId="{9BDB51CA-9498-CE48-9F86-7A69EF29BD5E}" srcOrd="0" destOrd="3" presId="urn:microsoft.com/office/officeart/2005/8/layout/vList6"/>
    <dgm:cxn modelId="{C82AD5AF-65AD-6A42-8EC7-4DB891CCB47B}" type="presOf" srcId="{92F7A86D-FD7D-8A46-BE36-32B85FE64536}" destId="{9BDB51CA-9498-CE48-9F86-7A69EF29BD5E}" srcOrd="0" destOrd="0" presId="urn:microsoft.com/office/officeart/2005/8/layout/vList6"/>
    <dgm:cxn modelId="{C7094AB0-8E76-7D4A-BF34-B31B1E7EDB55}" srcId="{74F610C7-558A-F943-AAB5-38A98D0AF885}" destId="{03192396-06DA-FA48-B9F8-A35A526FEEF2}" srcOrd="2" destOrd="0" parTransId="{A91681CE-6681-704D-A0E6-E832BBF163CF}" sibTransId="{8A0F636C-4AAC-164D-87BB-2D737F6D5F40}"/>
    <dgm:cxn modelId="{183629B9-0AEA-B94A-96D6-8B05F8071205}" type="presOf" srcId="{2FB7BD6D-DC60-E24D-91C7-81B83510BD8D}" destId="{AF9FA9A6-433B-814D-9115-31DDA4E6CFF4}" srcOrd="0" destOrd="0" presId="urn:microsoft.com/office/officeart/2005/8/layout/vList6"/>
    <dgm:cxn modelId="{EF9E8AD2-FAF7-F748-B7FB-4EC1B54CFC8E}" type="presOf" srcId="{74F610C7-558A-F943-AAB5-38A98D0AF885}" destId="{993E7F21-5FE1-0846-B3E8-9230AADBA40D}" srcOrd="0" destOrd="0" presId="urn:microsoft.com/office/officeart/2005/8/layout/vList6"/>
    <dgm:cxn modelId="{B854E9FD-77F3-2F47-9601-B9BE90E0AAA9}" srcId="{74F610C7-558A-F943-AAB5-38A98D0AF885}" destId="{0CB4D3CE-4C19-4C42-A51E-2B8E61A975A8}" srcOrd="0" destOrd="0" parTransId="{90265C3A-270D-E343-A6B2-8038593321ED}" sibTransId="{6C64D9A5-A393-2A4A-815D-D1C38B0EE0DA}"/>
    <dgm:cxn modelId="{2E2DD709-DB75-F94B-9FEF-5436CDD52AD9}" type="presParOf" srcId="{33A5720B-195A-2043-AC76-33706A03F85C}" destId="{C6166170-8D4A-B341-8909-BE8419AA78D5}" srcOrd="0" destOrd="0" presId="urn:microsoft.com/office/officeart/2005/8/layout/vList6"/>
    <dgm:cxn modelId="{7B7C1066-7707-F54A-9D97-7FC45E81D63D}" type="presParOf" srcId="{C6166170-8D4A-B341-8909-BE8419AA78D5}" destId="{AF9FA9A6-433B-814D-9115-31DDA4E6CFF4}" srcOrd="0" destOrd="0" presId="urn:microsoft.com/office/officeart/2005/8/layout/vList6"/>
    <dgm:cxn modelId="{C9E27736-0D3E-9146-99A2-C1F8072639E5}" type="presParOf" srcId="{C6166170-8D4A-B341-8909-BE8419AA78D5}" destId="{9BDB51CA-9498-CE48-9F86-7A69EF29BD5E}" srcOrd="1" destOrd="0" presId="urn:microsoft.com/office/officeart/2005/8/layout/vList6"/>
    <dgm:cxn modelId="{515000A3-25E9-644A-A0F7-441D92C5668A}" type="presParOf" srcId="{33A5720B-195A-2043-AC76-33706A03F85C}" destId="{73C2F6B6-587F-A14C-A92B-87E7F26340BB}" srcOrd="1" destOrd="0" presId="urn:microsoft.com/office/officeart/2005/8/layout/vList6"/>
    <dgm:cxn modelId="{4B569A1C-E68B-9B43-88EB-7FA80B8FC098}" type="presParOf" srcId="{33A5720B-195A-2043-AC76-33706A03F85C}" destId="{71FFF214-1DF6-244E-A6B0-45DEACEE4D74}" srcOrd="2" destOrd="0" presId="urn:microsoft.com/office/officeart/2005/8/layout/vList6"/>
    <dgm:cxn modelId="{CC6AE1E4-6A9C-8447-A599-8A3B74E63F73}" type="presParOf" srcId="{71FFF214-1DF6-244E-A6B0-45DEACEE4D74}" destId="{993E7F21-5FE1-0846-B3E8-9230AADBA40D}" srcOrd="0" destOrd="0" presId="urn:microsoft.com/office/officeart/2005/8/layout/vList6"/>
    <dgm:cxn modelId="{9B090A7B-E9F4-374D-AB6C-D306B966B56E}" type="presParOf" srcId="{71FFF214-1DF6-244E-A6B0-45DEACEE4D74}" destId="{9383EEE3-3911-A748-A011-0FD2F619600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CA91ED-5762-374B-8753-273AFDB478DC}" type="doc">
      <dgm:prSet loTypeId="urn:microsoft.com/office/officeart/2005/8/layout/vList6" loCatId="" qsTypeId="urn:microsoft.com/office/officeart/2005/8/quickstyle/simple1" qsCatId="simple" csTypeId="urn:microsoft.com/office/officeart/2005/8/colors/accent0_3" csCatId="mainScheme" phldr="1"/>
      <dgm:spPr/>
      <dgm:t>
        <a:bodyPr/>
        <a:lstStyle/>
        <a:p>
          <a:endParaRPr lang="es-MX"/>
        </a:p>
      </dgm:t>
    </dgm:pt>
    <dgm:pt modelId="{2FB7BD6D-DC60-E24D-91C7-81B83510BD8D}">
      <dgm:prSet phldrT="[Texto]" custT="1"/>
      <dgm:spPr/>
      <dgm:t>
        <a:bodyPr/>
        <a:lstStyle/>
        <a:p>
          <a:r>
            <a:rPr lang="es-DO" sz="1800" b="1" dirty="0">
              <a:solidFill>
                <a:srgbClr val="D9E1E6"/>
              </a:solidFill>
            </a:rPr>
            <a:t>Law No. 24-97 on Domestic Violence and Violence Against Women </a:t>
          </a:r>
          <a:endParaRPr lang="es-MX" sz="1800" dirty="0"/>
        </a:p>
      </dgm:t>
    </dgm:pt>
    <dgm:pt modelId="{B73C249F-8546-2A4E-8195-299536812B60}" type="parTrans" cxnId="{686F6683-0688-6B44-A5FE-DFB3E911E9D9}">
      <dgm:prSet/>
      <dgm:spPr/>
      <dgm:t>
        <a:bodyPr/>
        <a:lstStyle/>
        <a:p>
          <a:endParaRPr lang="es-MX"/>
        </a:p>
      </dgm:t>
    </dgm:pt>
    <dgm:pt modelId="{DE4C502F-B4D3-C64A-8A05-9C25A99A608A}" type="sibTrans" cxnId="{686F6683-0688-6B44-A5FE-DFB3E911E9D9}">
      <dgm:prSet/>
      <dgm:spPr/>
      <dgm:t>
        <a:bodyPr/>
        <a:lstStyle/>
        <a:p>
          <a:endParaRPr lang="es-MX"/>
        </a:p>
      </dgm:t>
    </dgm:pt>
    <dgm:pt modelId="{74F610C7-558A-F943-AAB5-38A98D0AF885}">
      <dgm:prSet phldrT="[Texto]" custT="1"/>
      <dgm:spPr/>
      <dgm:t>
        <a:bodyPr/>
        <a:lstStyle/>
        <a:p>
          <a:r>
            <a:rPr lang="es-DO" sz="1800" b="1" dirty="0">
              <a:solidFill>
                <a:srgbClr val="D9E1E6"/>
              </a:solidFill>
            </a:rPr>
            <a:t>Law No. 136-03, which creates the Code for the System for the Protection and Fundamental Rights of Children and Adolescents </a:t>
          </a:r>
          <a:endParaRPr lang="es-MX" sz="1800" dirty="0"/>
        </a:p>
      </dgm:t>
    </dgm:pt>
    <dgm:pt modelId="{19DF8369-01CC-A34A-931B-09C4FF9FCB5D}" type="parTrans" cxnId="{D5C8EF9A-54F5-B249-8E0C-FD72D4F3DE05}">
      <dgm:prSet/>
      <dgm:spPr/>
      <dgm:t>
        <a:bodyPr/>
        <a:lstStyle/>
        <a:p>
          <a:endParaRPr lang="es-MX"/>
        </a:p>
      </dgm:t>
    </dgm:pt>
    <dgm:pt modelId="{A5ACC081-A401-664A-83E4-BA71515984F3}" type="sibTrans" cxnId="{D5C8EF9A-54F5-B249-8E0C-FD72D4F3DE05}">
      <dgm:prSet/>
      <dgm:spPr/>
      <dgm:t>
        <a:bodyPr/>
        <a:lstStyle/>
        <a:p>
          <a:endParaRPr lang="es-MX"/>
        </a:p>
      </dgm:t>
    </dgm:pt>
    <dgm:pt modelId="{62D3B04E-24E3-D341-A1BB-8F32C3B33C79}">
      <dgm:prSet phldrT="[Texto]" custT="1"/>
      <dgm:spPr/>
      <dgm:t>
        <a:bodyPr/>
        <a:lstStyle/>
        <a:p>
          <a:pPr algn="just">
            <a:lnSpc>
              <a:spcPct val="100000"/>
            </a:lnSpc>
          </a:pPr>
          <a:r>
            <a:rPr lang="en-US" sz="1400" i="0" u="none" noProof="0" dirty="0">
              <a:solidFill>
                <a:schemeClr val="tx1"/>
              </a:solidFill>
            </a:rPr>
            <a:t>Minors </a:t>
          </a:r>
          <a:r>
            <a:rPr lang="en-US" sz="1400" i="0" u="none" noProof="0" dirty="0"/>
            <a:t>have the right to… respect for dignity,... </a:t>
          </a:r>
          <a:r>
            <a:rPr lang="en-US" sz="1400" i="0" u="none" noProof="0" dirty="0">
              <a:solidFill>
                <a:schemeClr val="bg1"/>
              </a:solidFill>
              <a:highlight>
                <a:srgbClr val="1CADE4"/>
              </a:highlight>
            </a:rPr>
            <a:t>the preservation of </a:t>
          </a:r>
          <a:r>
            <a:rPr lang="en-US" sz="1400" b="1" i="0" u="sng" noProof="0" dirty="0">
              <a:solidFill>
                <a:schemeClr val="bg1"/>
              </a:solidFill>
              <a:highlight>
                <a:srgbClr val="1CADE4"/>
              </a:highlight>
            </a:rPr>
            <a:t>their image</a:t>
          </a:r>
          <a:r>
            <a:rPr lang="en-US" sz="1400" i="0" u="none" noProof="0" dirty="0">
              <a:solidFill>
                <a:schemeClr val="bg1"/>
              </a:solidFill>
              <a:highlight>
                <a:srgbClr val="1CADE4"/>
              </a:highlight>
            </a:rPr>
            <a:t>...</a:t>
          </a:r>
        </a:p>
      </dgm:t>
    </dgm:pt>
    <dgm:pt modelId="{578B5B19-2EFE-9E45-98EA-B8E3BB4F368D}" type="parTrans" cxnId="{4CE8A045-48F0-4049-967D-44C15872D5BF}">
      <dgm:prSet/>
      <dgm:spPr/>
      <dgm:t>
        <a:bodyPr/>
        <a:lstStyle/>
        <a:p>
          <a:endParaRPr lang="es-MX"/>
        </a:p>
      </dgm:t>
    </dgm:pt>
    <dgm:pt modelId="{F866CE72-ADC9-3B42-8F52-141D28C0DFC2}" type="sibTrans" cxnId="{4CE8A045-48F0-4049-967D-44C15872D5BF}">
      <dgm:prSet/>
      <dgm:spPr/>
      <dgm:t>
        <a:bodyPr/>
        <a:lstStyle/>
        <a:p>
          <a:endParaRPr lang="es-MX"/>
        </a:p>
      </dgm:t>
    </dgm:pt>
    <dgm:pt modelId="{5C3EB951-89DD-5A41-90D7-8C0A807B1318}">
      <dgm:prSet custT="1"/>
      <dgm:spPr/>
      <dgm:t>
        <a:bodyPr/>
        <a:lstStyle/>
        <a:p>
          <a:pPr algn="just"/>
          <a:r>
            <a:rPr lang="en-US" sz="1600" b="0" noProof="0" dirty="0">
              <a:solidFill>
                <a:schemeClr val="bg1"/>
              </a:solidFill>
              <a:effectLst/>
              <a:highlight>
                <a:srgbClr val="1CADE4"/>
              </a:highlight>
              <a:latin typeface="+mn-lt"/>
              <a:ea typeface="Calibri" panose="020F0502020204030204" pitchFamily="34" charset="0"/>
            </a:rPr>
            <a:t>Capture, record or transmit, without consent, the image of a person </a:t>
          </a:r>
          <a:r>
            <a:rPr lang="en-US" sz="1600" noProof="0" dirty="0">
              <a:effectLst/>
              <a:latin typeface="+mn-lt"/>
              <a:ea typeface="Calibri" panose="020F0502020204030204" pitchFamily="34" charset="0"/>
            </a:rPr>
            <a:t>who is in a private place</a:t>
          </a:r>
          <a:r>
            <a:rPr lang="en-US" sz="1600" noProof="0" dirty="0">
              <a:latin typeface="+mn-lt"/>
              <a:ea typeface="Calibri" panose="020F0502020204030204" pitchFamily="34" charset="0"/>
            </a:rPr>
            <a:t>.</a:t>
          </a:r>
        </a:p>
      </dgm:t>
    </dgm:pt>
    <dgm:pt modelId="{697B0AB5-2F4F-0547-9814-3C33E600ACBE}" type="parTrans" cxnId="{9580C695-8180-644B-81E6-5CF5D6021EAD}">
      <dgm:prSet/>
      <dgm:spPr/>
      <dgm:t>
        <a:bodyPr/>
        <a:lstStyle/>
        <a:p>
          <a:endParaRPr lang="es-MX"/>
        </a:p>
      </dgm:t>
    </dgm:pt>
    <dgm:pt modelId="{7BDA883B-7C7A-B947-83CE-837E526C3470}" type="sibTrans" cxnId="{9580C695-8180-644B-81E6-5CF5D6021EAD}">
      <dgm:prSet/>
      <dgm:spPr/>
      <dgm:t>
        <a:bodyPr/>
        <a:lstStyle/>
        <a:p>
          <a:endParaRPr lang="es-MX"/>
        </a:p>
      </dgm:t>
    </dgm:pt>
    <dgm:pt modelId="{3592E9C5-1CBB-DF42-AA42-70FAE532047C}">
      <dgm:prSet custT="1"/>
      <dgm:spPr/>
      <dgm:t>
        <a:bodyPr/>
        <a:lstStyle/>
        <a:p>
          <a:pPr algn="just"/>
          <a:r>
            <a:rPr lang="en-US" sz="1600" noProof="0" dirty="0">
              <a:latin typeface="+mn-lt"/>
            </a:rPr>
            <a:t>1 to 2 years </a:t>
          </a:r>
          <a:r>
            <a:rPr lang="en-US" sz="1600" b="1" noProof="0" dirty="0">
              <a:latin typeface="+mn-lt"/>
            </a:rPr>
            <a:t>imprisonment</a:t>
          </a:r>
          <a:r>
            <a:rPr lang="en-US" sz="1600" noProof="0" dirty="0">
              <a:latin typeface="+mn-lt"/>
            </a:rPr>
            <a:t> and 50,000 to 100,000 DOP </a:t>
          </a:r>
          <a:r>
            <a:rPr lang="en-US" sz="1600" b="1" noProof="0" dirty="0">
              <a:latin typeface="+mn-lt"/>
            </a:rPr>
            <a:t>fine</a:t>
          </a:r>
          <a:r>
            <a:rPr lang="en-US" sz="1600" noProof="0" dirty="0">
              <a:latin typeface="+mn-lt"/>
            </a:rPr>
            <a:t>: </a:t>
          </a:r>
        </a:p>
      </dgm:t>
    </dgm:pt>
    <dgm:pt modelId="{FBE779B6-2A91-4C49-999F-C41AE6E65D54}" type="parTrans" cxnId="{1CF67E21-A96D-C24A-AD9B-DE99626F98D2}">
      <dgm:prSet/>
      <dgm:spPr/>
      <dgm:t>
        <a:bodyPr/>
        <a:lstStyle/>
        <a:p>
          <a:endParaRPr lang="es-MX"/>
        </a:p>
      </dgm:t>
    </dgm:pt>
    <dgm:pt modelId="{79852201-05B6-9841-8FFF-43F44DB5BBF2}" type="sibTrans" cxnId="{1CF67E21-A96D-C24A-AD9B-DE99626F98D2}">
      <dgm:prSet/>
      <dgm:spPr/>
      <dgm:t>
        <a:bodyPr/>
        <a:lstStyle/>
        <a:p>
          <a:endParaRPr lang="es-MX"/>
        </a:p>
      </dgm:t>
    </dgm:pt>
    <dgm:pt modelId="{35D7421A-68B2-704A-97C2-F647F71B10AF}">
      <dgm:prSet custT="1"/>
      <dgm:spPr/>
      <dgm:t>
        <a:bodyPr/>
        <a:lstStyle/>
        <a:p>
          <a:pPr algn="just"/>
          <a:r>
            <a:rPr lang="en-US" sz="1600" noProof="0" dirty="0">
              <a:solidFill>
                <a:schemeClr val="bg1"/>
              </a:solidFill>
              <a:highlight>
                <a:srgbClr val="1CADE4"/>
              </a:highlight>
              <a:latin typeface="+mn-lt"/>
            </a:rPr>
            <a:t>Publishing</a:t>
          </a:r>
          <a:r>
            <a:rPr lang="en-US" sz="1600" noProof="0" dirty="0">
              <a:latin typeface="+mn-lt"/>
            </a:rPr>
            <a:t>, by any means whatsoever, of </a:t>
          </a:r>
          <a:r>
            <a:rPr lang="en-US" sz="1600" noProof="0" dirty="0">
              <a:solidFill>
                <a:schemeClr val="tx1"/>
              </a:solidFill>
              <a:latin typeface="+mn-lt"/>
            </a:rPr>
            <a:t>the </a:t>
          </a:r>
          <a:r>
            <a:rPr lang="en-US" sz="1600" b="1" noProof="0" dirty="0">
              <a:solidFill>
                <a:schemeClr val="tx1"/>
              </a:solidFill>
              <a:latin typeface="+mn-lt"/>
            </a:rPr>
            <a:t>montage made with image of a person </a:t>
          </a:r>
          <a:r>
            <a:rPr lang="en-US" sz="1600" noProof="0" dirty="0">
              <a:solidFill>
                <a:schemeClr val="tx1"/>
              </a:solidFill>
              <a:latin typeface="+mn-lt"/>
            </a:rPr>
            <a:t>without his knowledge…</a:t>
          </a:r>
          <a:endParaRPr lang="en-US" sz="1600" u="sng" noProof="0" dirty="0">
            <a:solidFill>
              <a:schemeClr val="tx1"/>
            </a:solidFill>
            <a:latin typeface="+mn-lt"/>
          </a:endParaRPr>
        </a:p>
      </dgm:t>
    </dgm:pt>
    <dgm:pt modelId="{D80FFEE9-310D-6147-8ADE-F4C99C1024FB}" type="parTrans" cxnId="{F47F75D0-E4CC-7C49-A6D8-4F8A77650BB4}">
      <dgm:prSet/>
      <dgm:spPr/>
      <dgm:t>
        <a:bodyPr/>
        <a:lstStyle/>
        <a:p>
          <a:endParaRPr lang="es-MX"/>
        </a:p>
      </dgm:t>
    </dgm:pt>
    <dgm:pt modelId="{5FAA35FF-45F6-9E46-83C5-655BC5FF66A9}" type="sibTrans" cxnId="{F47F75D0-E4CC-7C49-A6D8-4F8A77650BB4}">
      <dgm:prSet/>
      <dgm:spPr/>
      <dgm:t>
        <a:bodyPr/>
        <a:lstStyle/>
        <a:p>
          <a:endParaRPr lang="es-MX"/>
        </a:p>
      </dgm:t>
    </dgm:pt>
    <dgm:pt modelId="{33F8C918-A0D3-514B-9B34-45B25EC55B9B}">
      <dgm:prSet phldrT="[Texto]" custT="1"/>
      <dgm:spPr/>
      <dgm:t>
        <a:bodyPr/>
        <a:lstStyle/>
        <a:p>
          <a:pPr algn="just">
            <a:lnSpc>
              <a:spcPct val="100000"/>
            </a:lnSpc>
          </a:pPr>
          <a:r>
            <a:rPr lang="en-US" sz="1400" b="0" u="none" noProof="0" dirty="0"/>
            <a:t>Prohibition to </a:t>
          </a:r>
          <a:r>
            <a:rPr lang="en-US" sz="1400" b="0" u="none" noProof="0" dirty="0">
              <a:solidFill>
                <a:schemeClr val="bg1"/>
              </a:solidFill>
              <a:highlight>
                <a:srgbClr val="1CADE4"/>
              </a:highlight>
            </a:rPr>
            <a:t>dispose image</a:t>
          </a:r>
          <a:r>
            <a:rPr lang="en-US" sz="1400" u="none" noProof="0" dirty="0"/>
            <a:t> of minors affecting </a:t>
          </a:r>
          <a:r>
            <a:rPr lang="en-US" sz="1400" b="0" u="none" noProof="0" dirty="0">
              <a:solidFill>
                <a:schemeClr val="tx1"/>
              </a:solidFill>
            </a:rPr>
            <a:t>physical, moral, psychological and intellectual development,.. </a:t>
          </a:r>
          <a:r>
            <a:rPr lang="en-US" sz="1400" b="0" u="none" noProof="0" dirty="0">
              <a:solidFill>
                <a:schemeClr val="bg1"/>
              </a:solidFill>
              <a:highlight>
                <a:srgbClr val="1CADE4"/>
              </a:highlight>
            </a:rPr>
            <a:t>honor, reputation </a:t>
          </a:r>
          <a:r>
            <a:rPr lang="en-US" sz="1400" b="1" u="sng" noProof="0" dirty="0">
              <a:solidFill>
                <a:schemeClr val="bg1"/>
              </a:solidFill>
              <a:highlight>
                <a:srgbClr val="1CADE4"/>
              </a:highlight>
            </a:rPr>
            <a:t>and self-image</a:t>
          </a:r>
          <a:r>
            <a:rPr lang="en-US" sz="1400" b="0" u="none" noProof="0" dirty="0">
              <a:solidFill>
                <a:schemeClr val="bg1"/>
              </a:solidFill>
              <a:highlight>
                <a:srgbClr val="1CADE4"/>
              </a:highlight>
            </a:rPr>
            <a:t>…</a:t>
          </a:r>
          <a:endParaRPr lang="en-US" sz="1400" b="0" i="0" u="none" noProof="0" dirty="0">
            <a:solidFill>
              <a:schemeClr val="bg1"/>
            </a:solidFill>
            <a:highlight>
              <a:srgbClr val="1CADE4"/>
            </a:highlight>
          </a:endParaRPr>
        </a:p>
      </dgm:t>
    </dgm:pt>
    <dgm:pt modelId="{5B05AA17-EC76-D04B-96F2-D2C1FD26CF5B}" type="parTrans" cxnId="{EDBECF5B-F12A-EA47-B045-97C687B9C4A7}">
      <dgm:prSet/>
      <dgm:spPr/>
      <dgm:t>
        <a:bodyPr/>
        <a:lstStyle/>
        <a:p>
          <a:endParaRPr lang="es-MX"/>
        </a:p>
      </dgm:t>
    </dgm:pt>
    <dgm:pt modelId="{AA348215-10CA-9D4F-9F92-DEBC45E13AFD}" type="sibTrans" cxnId="{EDBECF5B-F12A-EA47-B045-97C687B9C4A7}">
      <dgm:prSet/>
      <dgm:spPr/>
      <dgm:t>
        <a:bodyPr/>
        <a:lstStyle/>
        <a:p>
          <a:endParaRPr lang="es-MX"/>
        </a:p>
      </dgm:t>
    </dgm:pt>
    <dgm:pt modelId="{1EB9F799-714F-0E4B-B8DF-2D94557CD906}">
      <dgm:prSet phldrT="[Texto]" custT="1"/>
      <dgm:spPr/>
      <dgm:t>
        <a:bodyPr/>
        <a:lstStyle/>
        <a:p>
          <a:pPr algn="just">
            <a:lnSpc>
              <a:spcPct val="100000"/>
            </a:lnSpc>
          </a:pPr>
          <a:r>
            <a:rPr lang="en-US" sz="1400" b="0" noProof="0" dirty="0"/>
            <a:t>Penalties: </a:t>
          </a:r>
          <a:r>
            <a:rPr lang="en-US" sz="1400" b="1" noProof="0" dirty="0"/>
            <a:t>2 to 4 years and fines </a:t>
          </a:r>
          <a:r>
            <a:rPr lang="en-US" sz="1400" b="0" noProof="0" dirty="0"/>
            <a:t>who violate the integrity of  minors by photographing, filming, or publishing. </a:t>
          </a:r>
          <a:endParaRPr lang="en-US" sz="1400" b="0" i="0" u="none" noProof="0" dirty="0">
            <a:solidFill>
              <a:schemeClr val="bg1"/>
            </a:solidFill>
          </a:endParaRPr>
        </a:p>
      </dgm:t>
    </dgm:pt>
    <dgm:pt modelId="{F71DDC5E-C6B5-9247-A75B-F41F310469AA}" type="parTrans" cxnId="{47FBBACE-CAF9-514C-BD9D-BCC01A0D7F72}">
      <dgm:prSet/>
      <dgm:spPr/>
      <dgm:t>
        <a:bodyPr/>
        <a:lstStyle/>
        <a:p>
          <a:endParaRPr lang="es-MX"/>
        </a:p>
      </dgm:t>
    </dgm:pt>
    <dgm:pt modelId="{46B40DC1-A2A2-424D-97A5-4F828668A3DF}" type="sibTrans" cxnId="{47FBBACE-CAF9-514C-BD9D-BCC01A0D7F72}">
      <dgm:prSet/>
      <dgm:spPr/>
      <dgm:t>
        <a:bodyPr/>
        <a:lstStyle/>
        <a:p>
          <a:endParaRPr lang="es-MX"/>
        </a:p>
      </dgm:t>
    </dgm:pt>
    <dgm:pt modelId="{EAA175C5-7960-4ECC-AA04-F5E2033DB36A}">
      <dgm:prSet phldrT="[Texto]" custT="1"/>
      <dgm:spPr/>
      <dgm:t>
        <a:bodyPr/>
        <a:lstStyle/>
        <a:p>
          <a:pPr algn="just"/>
          <a:r>
            <a:rPr lang="en-US" sz="1600" noProof="0" dirty="0">
              <a:latin typeface="+mn-lt"/>
            </a:rPr>
            <a:t>6 months to 1 year </a:t>
          </a:r>
          <a:r>
            <a:rPr lang="en-US" sz="1600" b="1" noProof="0" dirty="0">
              <a:latin typeface="+mn-lt"/>
            </a:rPr>
            <a:t>imprisonment</a:t>
          </a:r>
          <a:r>
            <a:rPr lang="en-US" sz="1600" noProof="0" dirty="0">
              <a:latin typeface="+mn-lt"/>
            </a:rPr>
            <a:t> - 25,000 to 50,000 DOP  </a:t>
          </a:r>
          <a:r>
            <a:rPr lang="en-US" sz="1600" b="1" noProof="0" dirty="0">
              <a:latin typeface="+mn-lt"/>
            </a:rPr>
            <a:t>fine</a:t>
          </a:r>
          <a:r>
            <a:rPr lang="en-US" sz="1600" noProof="0" dirty="0">
              <a:latin typeface="+mn-lt"/>
            </a:rPr>
            <a:t>: </a:t>
          </a:r>
        </a:p>
      </dgm:t>
    </dgm:pt>
    <dgm:pt modelId="{CFE15487-10BD-4A17-8185-98143383EDA8}" type="parTrans" cxnId="{E917A214-30F1-41E8-9608-00610A097DAE}">
      <dgm:prSet/>
      <dgm:spPr/>
      <dgm:t>
        <a:bodyPr/>
        <a:lstStyle/>
        <a:p>
          <a:endParaRPr lang="es-DO"/>
        </a:p>
      </dgm:t>
    </dgm:pt>
    <dgm:pt modelId="{DC3B4F66-EC26-47D2-B551-97C222C9A9D3}" type="sibTrans" cxnId="{E917A214-30F1-41E8-9608-00610A097DAE}">
      <dgm:prSet/>
      <dgm:spPr/>
      <dgm:t>
        <a:bodyPr/>
        <a:lstStyle/>
        <a:p>
          <a:endParaRPr lang="es-DO"/>
        </a:p>
      </dgm:t>
    </dgm:pt>
    <dgm:pt modelId="{8CB9B95F-E78F-4218-9271-37C02C416860}">
      <dgm:prSet phldrT="[Texto]" custT="1"/>
      <dgm:spPr/>
      <dgm:t>
        <a:bodyPr/>
        <a:lstStyle/>
        <a:p>
          <a:pPr algn="just"/>
          <a:endParaRPr lang="en-US" sz="1600" noProof="0" dirty="0">
            <a:latin typeface="+mn-lt"/>
          </a:endParaRPr>
        </a:p>
      </dgm:t>
    </dgm:pt>
    <dgm:pt modelId="{DD6EDB1B-ECA1-48E6-AC3F-82139C191EDF}" type="parTrans" cxnId="{401FAE88-D8B5-4555-AD13-179126BAA3A8}">
      <dgm:prSet/>
      <dgm:spPr/>
      <dgm:t>
        <a:bodyPr/>
        <a:lstStyle/>
        <a:p>
          <a:endParaRPr lang="en-US"/>
        </a:p>
      </dgm:t>
    </dgm:pt>
    <dgm:pt modelId="{1D9D0AC8-2FB3-4E93-901F-C42C32769156}" type="sibTrans" cxnId="{401FAE88-D8B5-4555-AD13-179126BAA3A8}">
      <dgm:prSet/>
      <dgm:spPr/>
      <dgm:t>
        <a:bodyPr/>
        <a:lstStyle/>
        <a:p>
          <a:endParaRPr lang="en-US"/>
        </a:p>
      </dgm:t>
    </dgm:pt>
    <dgm:pt modelId="{3C4D2113-F98B-46AB-A272-81B53E3A814E}">
      <dgm:prSet phldrT="[Texto]" custT="1"/>
      <dgm:spPr/>
      <dgm:t>
        <a:bodyPr/>
        <a:lstStyle/>
        <a:p>
          <a:pPr algn="just">
            <a:lnSpc>
              <a:spcPct val="100000"/>
            </a:lnSpc>
          </a:pPr>
          <a:r>
            <a:rPr lang="en-US" sz="1400" b="1" noProof="0" dirty="0"/>
            <a:t>1 to 5 years and fines </a:t>
          </a:r>
          <a:r>
            <a:rPr lang="en-US" sz="1400" b="0" noProof="0" dirty="0"/>
            <a:t>who employs minors in audiovisuals that depict explicit content</a:t>
          </a:r>
          <a:endParaRPr lang="en-US" sz="1400" b="0" i="0" u="none" noProof="0" dirty="0">
            <a:solidFill>
              <a:schemeClr val="bg1"/>
            </a:solidFill>
          </a:endParaRPr>
        </a:p>
      </dgm:t>
    </dgm:pt>
    <dgm:pt modelId="{6286B841-BD19-4BB4-961D-E105B80D746D}" type="parTrans" cxnId="{A91580EB-6716-420F-94D7-FE36E08DA116}">
      <dgm:prSet/>
      <dgm:spPr/>
      <dgm:t>
        <a:bodyPr/>
        <a:lstStyle/>
        <a:p>
          <a:endParaRPr lang="en-US"/>
        </a:p>
      </dgm:t>
    </dgm:pt>
    <dgm:pt modelId="{B26A985C-3635-492D-9662-E5BA0E036072}" type="sibTrans" cxnId="{A91580EB-6716-420F-94D7-FE36E08DA116}">
      <dgm:prSet/>
      <dgm:spPr/>
      <dgm:t>
        <a:bodyPr/>
        <a:lstStyle/>
        <a:p>
          <a:endParaRPr lang="en-US"/>
        </a:p>
      </dgm:t>
    </dgm:pt>
    <dgm:pt modelId="{33A5720B-195A-2043-AC76-33706A03F85C}" type="pres">
      <dgm:prSet presAssocID="{B4CA91ED-5762-374B-8753-273AFDB478DC}" presName="Name0" presStyleCnt="0">
        <dgm:presLayoutVars>
          <dgm:dir/>
          <dgm:animLvl val="lvl"/>
          <dgm:resizeHandles/>
        </dgm:presLayoutVars>
      </dgm:prSet>
      <dgm:spPr/>
    </dgm:pt>
    <dgm:pt modelId="{C6166170-8D4A-B341-8909-BE8419AA78D5}" type="pres">
      <dgm:prSet presAssocID="{2FB7BD6D-DC60-E24D-91C7-81B83510BD8D}" presName="linNode" presStyleCnt="0"/>
      <dgm:spPr/>
    </dgm:pt>
    <dgm:pt modelId="{AF9FA9A6-433B-814D-9115-31DDA4E6CFF4}" type="pres">
      <dgm:prSet presAssocID="{2FB7BD6D-DC60-E24D-91C7-81B83510BD8D}" presName="parentShp" presStyleLbl="node1" presStyleIdx="0" presStyleCnt="2">
        <dgm:presLayoutVars>
          <dgm:bulletEnabled val="1"/>
        </dgm:presLayoutVars>
      </dgm:prSet>
      <dgm:spPr/>
    </dgm:pt>
    <dgm:pt modelId="{9BDB51CA-9498-CE48-9F86-7A69EF29BD5E}" type="pres">
      <dgm:prSet presAssocID="{2FB7BD6D-DC60-E24D-91C7-81B83510BD8D}" presName="childShp" presStyleLbl="bgAccFollowNode1" presStyleIdx="0" presStyleCnt="2" custScaleX="187274" custScaleY="106448" custLinFactNeighborX="21" custLinFactNeighborY="-4014">
        <dgm:presLayoutVars>
          <dgm:bulletEnabled val="1"/>
        </dgm:presLayoutVars>
      </dgm:prSet>
      <dgm:spPr/>
    </dgm:pt>
    <dgm:pt modelId="{73C2F6B6-587F-A14C-A92B-87E7F26340BB}" type="pres">
      <dgm:prSet presAssocID="{DE4C502F-B4D3-C64A-8A05-9C25A99A608A}" presName="spacing" presStyleCnt="0"/>
      <dgm:spPr/>
    </dgm:pt>
    <dgm:pt modelId="{71FFF214-1DF6-244E-A6B0-45DEACEE4D74}" type="pres">
      <dgm:prSet presAssocID="{74F610C7-558A-F943-AAB5-38A98D0AF885}" presName="linNode" presStyleCnt="0"/>
      <dgm:spPr/>
    </dgm:pt>
    <dgm:pt modelId="{993E7F21-5FE1-0846-B3E8-9230AADBA40D}" type="pres">
      <dgm:prSet presAssocID="{74F610C7-558A-F943-AAB5-38A98D0AF885}" presName="parentShp" presStyleLbl="node1" presStyleIdx="1" presStyleCnt="2" custScaleX="95709">
        <dgm:presLayoutVars>
          <dgm:bulletEnabled val="1"/>
        </dgm:presLayoutVars>
      </dgm:prSet>
      <dgm:spPr/>
    </dgm:pt>
    <dgm:pt modelId="{9383EEE3-3911-A748-A011-0FD2F619600F}" type="pres">
      <dgm:prSet presAssocID="{74F610C7-558A-F943-AAB5-38A98D0AF885}" presName="childShp" presStyleLbl="bgAccFollowNode1" presStyleIdx="1" presStyleCnt="2" custScaleX="172516" custScaleY="110000">
        <dgm:presLayoutVars>
          <dgm:bulletEnabled val="1"/>
        </dgm:presLayoutVars>
      </dgm:prSet>
      <dgm:spPr/>
    </dgm:pt>
  </dgm:ptLst>
  <dgm:cxnLst>
    <dgm:cxn modelId="{E917A214-30F1-41E8-9608-00610A097DAE}" srcId="{2FB7BD6D-DC60-E24D-91C7-81B83510BD8D}" destId="{EAA175C5-7960-4ECC-AA04-F5E2033DB36A}" srcOrd="1" destOrd="0" parTransId="{CFE15487-10BD-4A17-8185-98143383EDA8}" sibTransId="{DC3B4F66-EC26-47D2-B551-97C222C9A9D3}"/>
    <dgm:cxn modelId="{A8496916-149D-2F43-BA37-04DE971035BD}" type="presOf" srcId="{5C3EB951-89DD-5A41-90D7-8C0A807B1318}" destId="{9BDB51CA-9498-CE48-9F86-7A69EF29BD5E}" srcOrd="0" destOrd="2" presId="urn:microsoft.com/office/officeart/2005/8/layout/vList6"/>
    <dgm:cxn modelId="{EAE90D1E-B048-2242-A123-D69FA85EA23A}" type="presOf" srcId="{3592E9C5-1CBB-DF42-AA42-70FAE532047C}" destId="{9BDB51CA-9498-CE48-9F86-7A69EF29BD5E}" srcOrd="0" destOrd="3" presId="urn:microsoft.com/office/officeart/2005/8/layout/vList6"/>
    <dgm:cxn modelId="{1CF67E21-A96D-C24A-AD9B-DE99626F98D2}" srcId="{2FB7BD6D-DC60-E24D-91C7-81B83510BD8D}" destId="{3592E9C5-1CBB-DF42-AA42-70FAE532047C}" srcOrd="3" destOrd="0" parTransId="{FBE779B6-2A91-4C49-999F-C41AE6E65D54}" sibTransId="{79852201-05B6-9841-8FFF-43F44DB5BBF2}"/>
    <dgm:cxn modelId="{EDBECF5B-F12A-EA47-B045-97C687B9C4A7}" srcId="{74F610C7-558A-F943-AAB5-38A98D0AF885}" destId="{33F8C918-A0D3-514B-9B34-45B25EC55B9B}" srcOrd="1" destOrd="0" parTransId="{5B05AA17-EC76-D04B-96F2-D2C1FD26CF5B}" sibTransId="{AA348215-10CA-9D4F-9F92-DEBC45E13AFD}"/>
    <dgm:cxn modelId="{4CE8A045-48F0-4049-967D-44C15872D5BF}" srcId="{74F610C7-558A-F943-AAB5-38A98D0AF885}" destId="{62D3B04E-24E3-D341-A1BB-8F32C3B33C79}" srcOrd="0" destOrd="0" parTransId="{578B5B19-2EFE-9E45-98EA-B8E3BB4F368D}" sibTransId="{F866CE72-ADC9-3B42-8F52-141D28C0DFC2}"/>
    <dgm:cxn modelId="{EFC27069-B594-3447-9C90-B1D86128F754}" type="presOf" srcId="{35D7421A-68B2-704A-97C2-F647F71B10AF}" destId="{9BDB51CA-9498-CE48-9F86-7A69EF29BD5E}" srcOrd="0" destOrd="4" presId="urn:microsoft.com/office/officeart/2005/8/layout/vList6"/>
    <dgm:cxn modelId="{6689166B-5091-4609-9476-F6E21E84F622}" type="presOf" srcId="{3C4D2113-F98B-46AB-A272-81B53E3A814E}" destId="{9383EEE3-3911-A748-A011-0FD2F619600F}" srcOrd="0" destOrd="3" presId="urn:microsoft.com/office/officeart/2005/8/layout/vList6"/>
    <dgm:cxn modelId="{9663904C-8549-420D-9DBE-5EA1F91CEC33}" type="presOf" srcId="{8CB9B95F-E78F-4218-9271-37C02C416860}" destId="{9BDB51CA-9498-CE48-9F86-7A69EF29BD5E}" srcOrd="0" destOrd="0" presId="urn:microsoft.com/office/officeart/2005/8/layout/vList6"/>
    <dgm:cxn modelId="{96B92153-FC1E-0944-ADFE-4229AE6BA711}" type="presOf" srcId="{1EB9F799-714F-0E4B-B8DF-2D94557CD906}" destId="{9383EEE3-3911-A748-A011-0FD2F619600F}" srcOrd="0" destOrd="2" presId="urn:microsoft.com/office/officeart/2005/8/layout/vList6"/>
    <dgm:cxn modelId="{4BD7A277-63A1-E24F-A190-8AE988F9CF60}" type="presOf" srcId="{B4CA91ED-5762-374B-8753-273AFDB478DC}" destId="{33A5720B-195A-2043-AC76-33706A03F85C}" srcOrd="0" destOrd="0" presId="urn:microsoft.com/office/officeart/2005/8/layout/vList6"/>
    <dgm:cxn modelId="{FC4F437D-0024-4D03-BCE1-C0E1E8B56475}" type="presOf" srcId="{EAA175C5-7960-4ECC-AA04-F5E2033DB36A}" destId="{9BDB51CA-9498-CE48-9F86-7A69EF29BD5E}" srcOrd="0" destOrd="1" presId="urn:microsoft.com/office/officeart/2005/8/layout/vList6"/>
    <dgm:cxn modelId="{24408A7F-A53C-9743-B492-D3B6BCBE9FE1}" type="presOf" srcId="{33F8C918-A0D3-514B-9B34-45B25EC55B9B}" destId="{9383EEE3-3911-A748-A011-0FD2F619600F}" srcOrd="0" destOrd="1" presId="urn:microsoft.com/office/officeart/2005/8/layout/vList6"/>
    <dgm:cxn modelId="{686F6683-0688-6B44-A5FE-DFB3E911E9D9}" srcId="{B4CA91ED-5762-374B-8753-273AFDB478DC}" destId="{2FB7BD6D-DC60-E24D-91C7-81B83510BD8D}" srcOrd="0" destOrd="0" parTransId="{B73C249F-8546-2A4E-8195-299536812B60}" sibTransId="{DE4C502F-B4D3-C64A-8A05-9C25A99A608A}"/>
    <dgm:cxn modelId="{401FAE88-D8B5-4555-AD13-179126BAA3A8}" srcId="{2FB7BD6D-DC60-E24D-91C7-81B83510BD8D}" destId="{8CB9B95F-E78F-4218-9271-37C02C416860}" srcOrd="0" destOrd="0" parTransId="{DD6EDB1B-ECA1-48E6-AC3F-82139C191EDF}" sibTransId="{1D9D0AC8-2FB3-4E93-901F-C42C32769156}"/>
    <dgm:cxn modelId="{9580C695-8180-644B-81E6-5CF5D6021EAD}" srcId="{2FB7BD6D-DC60-E24D-91C7-81B83510BD8D}" destId="{5C3EB951-89DD-5A41-90D7-8C0A807B1318}" srcOrd="2" destOrd="0" parTransId="{697B0AB5-2F4F-0547-9814-3C33E600ACBE}" sibTransId="{7BDA883B-7C7A-B947-83CE-837E526C3470}"/>
    <dgm:cxn modelId="{D5C8EF9A-54F5-B249-8E0C-FD72D4F3DE05}" srcId="{B4CA91ED-5762-374B-8753-273AFDB478DC}" destId="{74F610C7-558A-F943-AAB5-38A98D0AF885}" srcOrd="1" destOrd="0" parTransId="{19DF8369-01CC-A34A-931B-09C4FF9FCB5D}" sibTransId="{A5ACC081-A401-664A-83E4-BA71515984F3}"/>
    <dgm:cxn modelId="{C56E5CB4-84AC-634A-962E-66DBBC5F1068}" type="presOf" srcId="{62D3B04E-24E3-D341-A1BB-8F32C3B33C79}" destId="{9383EEE3-3911-A748-A011-0FD2F619600F}" srcOrd="0" destOrd="0" presId="urn:microsoft.com/office/officeart/2005/8/layout/vList6"/>
    <dgm:cxn modelId="{183629B9-0AEA-B94A-96D6-8B05F8071205}" type="presOf" srcId="{2FB7BD6D-DC60-E24D-91C7-81B83510BD8D}" destId="{AF9FA9A6-433B-814D-9115-31DDA4E6CFF4}" srcOrd="0" destOrd="0" presId="urn:microsoft.com/office/officeart/2005/8/layout/vList6"/>
    <dgm:cxn modelId="{47FBBACE-CAF9-514C-BD9D-BCC01A0D7F72}" srcId="{74F610C7-558A-F943-AAB5-38A98D0AF885}" destId="{1EB9F799-714F-0E4B-B8DF-2D94557CD906}" srcOrd="2" destOrd="0" parTransId="{F71DDC5E-C6B5-9247-A75B-F41F310469AA}" sibTransId="{46B40DC1-A2A2-424D-97A5-4F828668A3DF}"/>
    <dgm:cxn modelId="{F47F75D0-E4CC-7C49-A6D8-4F8A77650BB4}" srcId="{2FB7BD6D-DC60-E24D-91C7-81B83510BD8D}" destId="{35D7421A-68B2-704A-97C2-F647F71B10AF}" srcOrd="4" destOrd="0" parTransId="{D80FFEE9-310D-6147-8ADE-F4C99C1024FB}" sibTransId="{5FAA35FF-45F6-9E46-83C5-655BC5FF66A9}"/>
    <dgm:cxn modelId="{EF9E8AD2-FAF7-F748-B7FB-4EC1B54CFC8E}" type="presOf" srcId="{74F610C7-558A-F943-AAB5-38A98D0AF885}" destId="{993E7F21-5FE1-0846-B3E8-9230AADBA40D}" srcOrd="0" destOrd="0" presId="urn:microsoft.com/office/officeart/2005/8/layout/vList6"/>
    <dgm:cxn modelId="{A91580EB-6716-420F-94D7-FE36E08DA116}" srcId="{1EB9F799-714F-0E4B-B8DF-2D94557CD906}" destId="{3C4D2113-F98B-46AB-A272-81B53E3A814E}" srcOrd="0" destOrd="0" parTransId="{6286B841-BD19-4BB4-961D-E105B80D746D}" sibTransId="{B26A985C-3635-492D-9662-E5BA0E036072}"/>
    <dgm:cxn modelId="{2E2DD709-DB75-F94B-9FEF-5436CDD52AD9}" type="presParOf" srcId="{33A5720B-195A-2043-AC76-33706A03F85C}" destId="{C6166170-8D4A-B341-8909-BE8419AA78D5}" srcOrd="0" destOrd="0" presId="urn:microsoft.com/office/officeart/2005/8/layout/vList6"/>
    <dgm:cxn modelId="{7B7C1066-7707-F54A-9D97-7FC45E81D63D}" type="presParOf" srcId="{C6166170-8D4A-B341-8909-BE8419AA78D5}" destId="{AF9FA9A6-433B-814D-9115-31DDA4E6CFF4}" srcOrd="0" destOrd="0" presId="urn:microsoft.com/office/officeart/2005/8/layout/vList6"/>
    <dgm:cxn modelId="{C9E27736-0D3E-9146-99A2-C1F8072639E5}" type="presParOf" srcId="{C6166170-8D4A-B341-8909-BE8419AA78D5}" destId="{9BDB51CA-9498-CE48-9F86-7A69EF29BD5E}" srcOrd="1" destOrd="0" presId="urn:microsoft.com/office/officeart/2005/8/layout/vList6"/>
    <dgm:cxn modelId="{515000A3-25E9-644A-A0F7-441D92C5668A}" type="presParOf" srcId="{33A5720B-195A-2043-AC76-33706A03F85C}" destId="{73C2F6B6-587F-A14C-A92B-87E7F26340BB}" srcOrd="1" destOrd="0" presId="urn:microsoft.com/office/officeart/2005/8/layout/vList6"/>
    <dgm:cxn modelId="{4B569A1C-E68B-9B43-88EB-7FA80B8FC098}" type="presParOf" srcId="{33A5720B-195A-2043-AC76-33706A03F85C}" destId="{71FFF214-1DF6-244E-A6B0-45DEACEE4D74}" srcOrd="2" destOrd="0" presId="urn:microsoft.com/office/officeart/2005/8/layout/vList6"/>
    <dgm:cxn modelId="{CC6AE1E4-6A9C-8447-A599-8A3B74E63F73}" type="presParOf" srcId="{71FFF214-1DF6-244E-A6B0-45DEACEE4D74}" destId="{993E7F21-5FE1-0846-B3E8-9230AADBA40D}" srcOrd="0" destOrd="0" presId="urn:microsoft.com/office/officeart/2005/8/layout/vList6"/>
    <dgm:cxn modelId="{9B090A7B-E9F4-374D-AB6C-D306B966B56E}" type="presParOf" srcId="{71FFF214-1DF6-244E-A6B0-45DEACEE4D74}" destId="{9383EEE3-3911-A748-A011-0FD2F619600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CA91ED-5762-374B-8753-273AFDB478DC}"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s-MX"/>
        </a:p>
      </dgm:t>
    </dgm:pt>
    <dgm:pt modelId="{2FB7BD6D-DC60-E24D-91C7-81B83510BD8D}">
      <dgm:prSet phldrT="[Texto]" custT="1"/>
      <dgm:spPr/>
      <dgm:t>
        <a:bodyPr/>
        <a:lstStyle/>
        <a:p>
          <a:r>
            <a:rPr lang="es-DO" sz="1800" b="1" dirty="0">
              <a:solidFill>
                <a:srgbClr val="D9E1E6"/>
              </a:solidFill>
            </a:rPr>
            <a:t>Habeas data</a:t>
          </a:r>
          <a:endParaRPr lang="es-MX" sz="1800" dirty="0"/>
        </a:p>
      </dgm:t>
    </dgm:pt>
    <dgm:pt modelId="{B73C249F-8546-2A4E-8195-299536812B60}" type="parTrans" cxnId="{686F6683-0688-6B44-A5FE-DFB3E911E9D9}">
      <dgm:prSet/>
      <dgm:spPr/>
      <dgm:t>
        <a:bodyPr/>
        <a:lstStyle/>
        <a:p>
          <a:endParaRPr lang="es-MX"/>
        </a:p>
      </dgm:t>
    </dgm:pt>
    <dgm:pt modelId="{DE4C502F-B4D3-C64A-8A05-9C25A99A608A}" type="sibTrans" cxnId="{686F6683-0688-6B44-A5FE-DFB3E911E9D9}">
      <dgm:prSet/>
      <dgm:spPr/>
      <dgm:t>
        <a:bodyPr/>
        <a:lstStyle/>
        <a:p>
          <a:endParaRPr lang="es-MX"/>
        </a:p>
      </dgm:t>
    </dgm:pt>
    <dgm:pt modelId="{C1E58C69-68C2-5C4E-8ADC-40CE88C6D262}">
      <dgm:prSet phldrT="[Texto]" custT="1"/>
      <dgm:spPr/>
      <dgm:t>
        <a:bodyPr/>
        <a:lstStyle/>
        <a:p>
          <a:pPr algn="just"/>
          <a:r>
            <a:rPr lang="en-US" sz="1800" noProof="0" dirty="0"/>
            <a:t>Constitutional remedy available to every individual, that allows to access any database, record of data and references about said individual, without the need to explain reasons, while at the same time allows to request the correction of that information that causes any harm.</a:t>
          </a:r>
        </a:p>
        <a:p>
          <a:pPr algn="just"/>
          <a:endParaRPr lang="en-US" sz="1800" noProof="0" dirty="0">
            <a:latin typeface="+mn-lt"/>
          </a:endParaRPr>
        </a:p>
        <a:p>
          <a:pPr algn="just"/>
          <a:r>
            <a:rPr lang="en-US" sz="1800" noProof="0" dirty="0">
              <a:latin typeface="+mn-lt"/>
            </a:rPr>
            <a:t>Constitution and Law 137-11</a:t>
          </a:r>
        </a:p>
      </dgm:t>
    </dgm:pt>
    <dgm:pt modelId="{2B0FE584-34D2-F245-B976-F23296D62C8E}" type="parTrans" cxnId="{B6963C64-73EF-5344-B76B-DDC2B8D1CB74}">
      <dgm:prSet/>
      <dgm:spPr/>
      <dgm:t>
        <a:bodyPr/>
        <a:lstStyle/>
        <a:p>
          <a:endParaRPr lang="es-MX"/>
        </a:p>
      </dgm:t>
    </dgm:pt>
    <dgm:pt modelId="{335DADDF-CFEB-1D45-8588-D85D910BBEFE}" type="sibTrans" cxnId="{B6963C64-73EF-5344-B76B-DDC2B8D1CB74}">
      <dgm:prSet/>
      <dgm:spPr/>
      <dgm:t>
        <a:bodyPr/>
        <a:lstStyle/>
        <a:p>
          <a:endParaRPr lang="es-MX"/>
        </a:p>
      </dgm:t>
    </dgm:pt>
    <dgm:pt modelId="{A8A0DAA9-20BF-4B05-98B0-70F6F6E50BE6}" type="pres">
      <dgm:prSet presAssocID="{B4CA91ED-5762-374B-8753-273AFDB478DC}" presName="list" presStyleCnt="0">
        <dgm:presLayoutVars>
          <dgm:dir/>
          <dgm:animLvl val="lvl"/>
        </dgm:presLayoutVars>
      </dgm:prSet>
      <dgm:spPr/>
    </dgm:pt>
    <dgm:pt modelId="{64FD5AB8-ADE0-4441-836A-8B71785A3EAA}" type="pres">
      <dgm:prSet presAssocID="{2FB7BD6D-DC60-E24D-91C7-81B83510BD8D}" presName="posSpace" presStyleCnt="0"/>
      <dgm:spPr/>
    </dgm:pt>
    <dgm:pt modelId="{12016988-DA68-4753-9AA2-8FD583A9B678}" type="pres">
      <dgm:prSet presAssocID="{2FB7BD6D-DC60-E24D-91C7-81B83510BD8D}" presName="vertFlow" presStyleCnt="0"/>
      <dgm:spPr/>
    </dgm:pt>
    <dgm:pt modelId="{DC6DF46D-F0D9-41DB-ADEF-A7ECA4EDA62B}" type="pres">
      <dgm:prSet presAssocID="{2FB7BD6D-DC60-E24D-91C7-81B83510BD8D}" presName="topSpace" presStyleCnt="0"/>
      <dgm:spPr/>
    </dgm:pt>
    <dgm:pt modelId="{C18A3732-2627-47AB-8E42-3251EDD78F10}" type="pres">
      <dgm:prSet presAssocID="{2FB7BD6D-DC60-E24D-91C7-81B83510BD8D}" presName="firstComp" presStyleCnt="0"/>
      <dgm:spPr/>
    </dgm:pt>
    <dgm:pt modelId="{F1FE9E2E-5292-4FA4-BFFE-C8E870C295AA}" type="pres">
      <dgm:prSet presAssocID="{2FB7BD6D-DC60-E24D-91C7-81B83510BD8D}" presName="firstChild" presStyleLbl="bgAccFollowNode1" presStyleIdx="0" presStyleCnt="1"/>
      <dgm:spPr/>
    </dgm:pt>
    <dgm:pt modelId="{85D0EA7D-FDE2-4884-99E2-C178F306A3D3}" type="pres">
      <dgm:prSet presAssocID="{2FB7BD6D-DC60-E24D-91C7-81B83510BD8D}" presName="firstChildTx" presStyleLbl="bgAccFollowNode1" presStyleIdx="0" presStyleCnt="1">
        <dgm:presLayoutVars>
          <dgm:bulletEnabled val="1"/>
        </dgm:presLayoutVars>
      </dgm:prSet>
      <dgm:spPr/>
    </dgm:pt>
    <dgm:pt modelId="{995E7A83-5328-4C34-8AA3-DF9A9FC2D00F}" type="pres">
      <dgm:prSet presAssocID="{2FB7BD6D-DC60-E24D-91C7-81B83510BD8D}" presName="negSpace" presStyleCnt="0"/>
      <dgm:spPr/>
    </dgm:pt>
    <dgm:pt modelId="{B3930DE8-04F0-4CF0-96E3-F8C01D06F616}" type="pres">
      <dgm:prSet presAssocID="{2FB7BD6D-DC60-E24D-91C7-81B83510BD8D}" presName="circle" presStyleLbl="node1" presStyleIdx="0" presStyleCnt="1"/>
      <dgm:spPr/>
    </dgm:pt>
  </dgm:ptLst>
  <dgm:cxnLst>
    <dgm:cxn modelId="{7DDFFD24-1000-46AD-8C39-B94658FEA90D}" type="presOf" srcId="{2FB7BD6D-DC60-E24D-91C7-81B83510BD8D}" destId="{B3930DE8-04F0-4CF0-96E3-F8C01D06F616}" srcOrd="0" destOrd="0" presId="urn:microsoft.com/office/officeart/2005/8/layout/hList9"/>
    <dgm:cxn modelId="{B6963C64-73EF-5344-B76B-DDC2B8D1CB74}" srcId="{2FB7BD6D-DC60-E24D-91C7-81B83510BD8D}" destId="{C1E58C69-68C2-5C4E-8ADC-40CE88C6D262}" srcOrd="0" destOrd="0" parTransId="{2B0FE584-34D2-F245-B976-F23296D62C8E}" sibTransId="{335DADDF-CFEB-1D45-8588-D85D910BBEFE}"/>
    <dgm:cxn modelId="{653D9359-5823-4B02-BCD1-CBC27C2A730E}" type="presOf" srcId="{C1E58C69-68C2-5C4E-8ADC-40CE88C6D262}" destId="{F1FE9E2E-5292-4FA4-BFFE-C8E870C295AA}" srcOrd="0" destOrd="0" presId="urn:microsoft.com/office/officeart/2005/8/layout/hList9"/>
    <dgm:cxn modelId="{686F6683-0688-6B44-A5FE-DFB3E911E9D9}" srcId="{B4CA91ED-5762-374B-8753-273AFDB478DC}" destId="{2FB7BD6D-DC60-E24D-91C7-81B83510BD8D}" srcOrd="0" destOrd="0" parTransId="{B73C249F-8546-2A4E-8195-299536812B60}" sibTransId="{DE4C502F-B4D3-C64A-8A05-9C25A99A608A}"/>
    <dgm:cxn modelId="{EA9636E4-C1A1-4930-8D12-380B214EEC66}" type="presOf" srcId="{C1E58C69-68C2-5C4E-8ADC-40CE88C6D262}" destId="{85D0EA7D-FDE2-4884-99E2-C178F306A3D3}" srcOrd="1" destOrd="0" presId="urn:microsoft.com/office/officeart/2005/8/layout/hList9"/>
    <dgm:cxn modelId="{D7562AEF-EFB5-4C7A-8992-9BF8E8606FF5}" type="presOf" srcId="{B4CA91ED-5762-374B-8753-273AFDB478DC}" destId="{A8A0DAA9-20BF-4B05-98B0-70F6F6E50BE6}" srcOrd="0" destOrd="0" presId="urn:microsoft.com/office/officeart/2005/8/layout/hList9"/>
    <dgm:cxn modelId="{2CD3915B-8708-4790-B101-B211D5D0667D}" type="presParOf" srcId="{A8A0DAA9-20BF-4B05-98B0-70F6F6E50BE6}" destId="{64FD5AB8-ADE0-4441-836A-8B71785A3EAA}" srcOrd="0" destOrd="0" presId="urn:microsoft.com/office/officeart/2005/8/layout/hList9"/>
    <dgm:cxn modelId="{745ACA5A-1A05-44B6-AB61-8B96F7EFED61}" type="presParOf" srcId="{A8A0DAA9-20BF-4B05-98B0-70F6F6E50BE6}" destId="{12016988-DA68-4753-9AA2-8FD583A9B678}" srcOrd="1" destOrd="0" presId="urn:microsoft.com/office/officeart/2005/8/layout/hList9"/>
    <dgm:cxn modelId="{C9E192E5-251E-46EB-BB32-8530B753CC5F}" type="presParOf" srcId="{12016988-DA68-4753-9AA2-8FD583A9B678}" destId="{DC6DF46D-F0D9-41DB-ADEF-A7ECA4EDA62B}" srcOrd="0" destOrd="0" presId="urn:microsoft.com/office/officeart/2005/8/layout/hList9"/>
    <dgm:cxn modelId="{79A9000F-67A1-4E62-B772-DEEF2535D382}" type="presParOf" srcId="{12016988-DA68-4753-9AA2-8FD583A9B678}" destId="{C18A3732-2627-47AB-8E42-3251EDD78F10}" srcOrd="1" destOrd="0" presId="urn:microsoft.com/office/officeart/2005/8/layout/hList9"/>
    <dgm:cxn modelId="{03F11F26-3124-4B3C-8C9D-F33307A0E8DE}" type="presParOf" srcId="{C18A3732-2627-47AB-8E42-3251EDD78F10}" destId="{F1FE9E2E-5292-4FA4-BFFE-C8E870C295AA}" srcOrd="0" destOrd="0" presId="urn:microsoft.com/office/officeart/2005/8/layout/hList9"/>
    <dgm:cxn modelId="{7B3ECA82-1186-4496-B169-54CF85867607}" type="presParOf" srcId="{C18A3732-2627-47AB-8E42-3251EDD78F10}" destId="{85D0EA7D-FDE2-4884-99E2-C178F306A3D3}" srcOrd="1" destOrd="0" presId="urn:microsoft.com/office/officeart/2005/8/layout/hList9"/>
    <dgm:cxn modelId="{3DD386DC-EF65-4DA9-A690-739C73A5709A}" type="presParOf" srcId="{A8A0DAA9-20BF-4B05-98B0-70F6F6E50BE6}" destId="{995E7A83-5328-4C34-8AA3-DF9A9FC2D00F}" srcOrd="2" destOrd="0" presId="urn:microsoft.com/office/officeart/2005/8/layout/hList9"/>
    <dgm:cxn modelId="{8CDD7E45-9A59-49DC-9908-6C921D73FCC9}" type="presParOf" srcId="{A8A0DAA9-20BF-4B05-98B0-70F6F6E50BE6}" destId="{B3930DE8-04F0-4CF0-96E3-F8C01D06F616}"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084B2E-79B2-994F-AA8F-39694DBE39F2}" type="doc">
      <dgm:prSet loTypeId="urn:microsoft.com/office/officeart/2005/8/layout/hProcess6" loCatId="" qsTypeId="urn:microsoft.com/office/officeart/2005/8/quickstyle/simple5" qsCatId="simple" csTypeId="urn:microsoft.com/office/officeart/2005/8/colors/accent2_5" csCatId="accent2" phldr="1"/>
      <dgm:spPr/>
      <dgm:t>
        <a:bodyPr/>
        <a:lstStyle/>
        <a:p>
          <a:endParaRPr lang="es-MX"/>
        </a:p>
      </dgm:t>
    </dgm:pt>
    <dgm:pt modelId="{2A25E3AB-EA83-4244-94A7-FC0A59BBCD9F}">
      <dgm:prSet phldrT="[Texto]"/>
      <dgm:spPr/>
      <dgm:t>
        <a:bodyPr/>
        <a:lstStyle/>
        <a:p>
          <a:r>
            <a:rPr lang="es-MX" dirty="0"/>
            <a:t>Art. 29 </a:t>
          </a:r>
        </a:p>
      </dgm:t>
    </dgm:pt>
    <dgm:pt modelId="{2D0FEEEE-D9BE-524C-A1DE-6A64BB1FD6B7}" type="parTrans" cxnId="{1661BCF2-B785-3F49-A90B-38BDBB2BDC50}">
      <dgm:prSet/>
      <dgm:spPr/>
      <dgm:t>
        <a:bodyPr/>
        <a:lstStyle/>
        <a:p>
          <a:endParaRPr lang="es-MX"/>
        </a:p>
      </dgm:t>
    </dgm:pt>
    <dgm:pt modelId="{F1CB5E56-B906-F84C-95CF-958C8F5DAF7E}" type="sibTrans" cxnId="{1661BCF2-B785-3F49-A90B-38BDBB2BDC50}">
      <dgm:prSet/>
      <dgm:spPr/>
      <dgm:t>
        <a:bodyPr/>
        <a:lstStyle/>
        <a:p>
          <a:endParaRPr lang="es-MX"/>
        </a:p>
      </dgm:t>
    </dgm:pt>
    <dgm:pt modelId="{0F5BA74D-3EC9-0F4E-8E04-3FC0359E176F}">
      <dgm:prSet phldrT="[Texto]" custT="1"/>
      <dgm:spPr/>
      <dgm:t>
        <a:bodyPr/>
        <a:lstStyle/>
        <a:p>
          <a:r>
            <a:rPr lang="es-MX" sz="1600" dirty="0"/>
            <a:t>Constitution </a:t>
          </a:r>
        </a:p>
      </dgm:t>
    </dgm:pt>
    <dgm:pt modelId="{0118EBAC-BCDF-8448-82FC-2489012F61D3}" type="parTrans" cxnId="{DF78E030-28C7-5042-AE08-FE36EDEAB2EA}">
      <dgm:prSet/>
      <dgm:spPr/>
      <dgm:t>
        <a:bodyPr/>
        <a:lstStyle/>
        <a:p>
          <a:endParaRPr lang="es-MX"/>
        </a:p>
      </dgm:t>
    </dgm:pt>
    <dgm:pt modelId="{97F7D846-EDC8-CC47-9AF5-23CBCD53EBD1}" type="sibTrans" cxnId="{DF78E030-28C7-5042-AE08-FE36EDEAB2EA}">
      <dgm:prSet/>
      <dgm:spPr/>
      <dgm:t>
        <a:bodyPr/>
        <a:lstStyle/>
        <a:p>
          <a:endParaRPr lang="es-MX"/>
        </a:p>
      </dgm:t>
    </dgm:pt>
    <dgm:pt modelId="{9DECE811-08FB-3A4C-A466-A3B77B886DFA}">
      <dgm:prSet phldrT="[Texto]"/>
      <dgm:spPr/>
      <dgm:t>
        <a:bodyPr/>
        <a:lstStyle/>
        <a:p>
          <a:r>
            <a:rPr lang="es-MX" dirty="0"/>
            <a:t>Arts. 47 and 48</a:t>
          </a:r>
        </a:p>
      </dgm:t>
    </dgm:pt>
    <dgm:pt modelId="{887BEDBF-FFA4-6A44-A86D-2E455D25AAA2}" type="parTrans" cxnId="{F129AB70-915C-3F4A-B86E-91048F4263FE}">
      <dgm:prSet/>
      <dgm:spPr/>
      <dgm:t>
        <a:bodyPr/>
        <a:lstStyle/>
        <a:p>
          <a:endParaRPr lang="es-MX"/>
        </a:p>
      </dgm:t>
    </dgm:pt>
    <dgm:pt modelId="{8DC00F04-61EF-D441-AFD0-412C56DB3DC0}" type="sibTrans" cxnId="{F129AB70-915C-3F4A-B86E-91048F4263FE}">
      <dgm:prSet/>
      <dgm:spPr/>
      <dgm:t>
        <a:bodyPr/>
        <a:lstStyle/>
        <a:p>
          <a:endParaRPr lang="es-MX"/>
        </a:p>
      </dgm:t>
    </dgm:pt>
    <dgm:pt modelId="{E7A5DC93-CB1D-E14C-A018-11482DEE9A49}">
      <dgm:prSet phldrT="[Texto]" custT="1"/>
      <dgm:spPr/>
      <dgm:t>
        <a:bodyPr/>
        <a:lstStyle/>
        <a:p>
          <a:r>
            <a:rPr lang="es-MX" sz="1600" dirty="0"/>
            <a:t>Civil Code</a:t>
          </a:r>
        </a:p>
      </dgm:t>
    </dgm:pt>
    <dgm:pt modelId="{78494D8A-9652-F641-876C-8214748AC398}" type="parTrans" cxnId="{23AFCDB1-C3C9-4E4A-B562-924B102609A8}">
      <dgm:prSet/>
      <dgm:spPr/>
      <dgm:t>
        <a:bodyPr/>
        <a:lstStyle/>
        <a:p>
          <a:endParaRPr lang="es-MX"/>
        </a:p>
      </dgm:t>
    </dgm:pt>
    <dgm:pt modelId="{C41B3025-A6BE-414E-BE79-E537AEE77BA4}" type="sibTrans" cxnId="{23AFCDB1-C3C9-4E4A-B562-924B102609A8}">
      <dgm:prSet/>
      <dgm:spPr/>
      <dgm:t>
        <a:bodyPr/>
        <a:lstStyle/>
        <a:p>
          <a:endParaRPr lang="es-MX"/>
        </a:p>
      </dgm:t>
    </dgm:pt>
    <dgm:pt modelId="{A44A60F1-6065-2746-8E86-9B809FEE2C3B}">
      <dgm:prSet phldrT="[Texto]"/>
      <dgm:spPr/>
      <dgm:t>
        <a:bodyPr/>
        <a:lstStyle/>
        <a:p>
          <a:r>
            <a:rPr lang="es-MX" dirty="0"/>
            <a:t>Art. 196</a:t>
          </a:r>
        </a:p>
      </dgm:t>
    </dgm:pt>
    <dgm:pt modelId="{7DB1B88B-9C01-CF45-8846-948186AD8BDE}" type="parTrans" cxnId="{2603F777-35C0-7749-8F11-027F1121AA7B}">
      <dgm:prSet/>
      <dgm:spPr/>
      <dgm:t>
        <a:bodyPr/>
        <a:lstStyle/>
        <a:p>
          <a:endParaRPr lang="es-MX"/>
        </a:p>
      </dgm:t>
    </dgm:pt>
    <dgm:pt modelId="{63E13F24-9C3D-3A4E-9835-8F382DD8FBBA}" type="sibTrans" cxnId="{2603F777-35C0-7749-8F11-027F1121AA7B}">
      <dgm:prSet/>
      <dgm:spPr/>
      <dgm:t>
        <a:bodyPr/>
        <a:lstStyle/>
        <a:p>
          <a:endParaRPr lang="es-MX"/>
        </a:p>
      </dgm:t>
    </dgm:pt>
    <dgm:pt modelId="{690D2F4C-FE8F-6F4F-829D-EBF24C5BB524}">
      <dgm:prSet phldrT="[Texto]" custT="1"/>
      <dgm:spPr/>
      <dgm:t>
        <a:bodyPr/>
        <a:lstStyle/>
        <a:p>
          <a:r>
            <a:rPr lang="es-MX" sz="1600" dirty="0"/>
            <a:t>Criminal Code</a:t>
          </a:r>
        </a:p>
      </dgm:t>
    </dgm:pt>
    <dgm:pt modelId="{7E128D10-7F2F-D248-80EE-5CE5CE15E9DF}" type="parTrans" cxnId="{C33CEFB0-911E-E247-A474-44D58C9D1C4D}">
      <dgm:prSet/>
      <dgm:spPr/>
      <dgm:t>
        <a:bodyPr/>
        <a:lstStyle/>
        <a:p>
          <a:endParaRPr lang="es-MX"/>
        </a:p>
      </dgm:t>
    </dgm:pt>
    <dgm:pt modelId="{76D5DBA6-F900-154E-8AA3-23A57B6E46E9}" type="sibTrans" cxnId="{C33CEFB0-911E-E247-A474-44D58C9D1C4D}">
      <dgm:prSet/>
      <dgm:spPr/>
      <dgm:t>
        <a:bodyPr/>
        <a:lstStyle/>
        <a:p>
          <a:endParaRPr lang="es-MX"/>
        </a:p>
      </dgm:t>
    </dgm:pt>
    <dgm:pt modelId="{2A9DD202-7313-3A4A-A425-CFEC66EE3139}" type="pres">
      <dgm:prSet presAssocID="{36084B2E-79B2-994F-AA8F-39694DBE39F2}" presName="theList" presStyleCnt="0">
        <dgm:presLayoutVars>
          <dgm:dir/>
          <dgm:animLvl val="lvl"/>
          <dgm:resizeHandles val="exact"/>
        </dgm:presLayoutVars>
      </dgm:prSet>
      <dgm:spPr/>
    </dgm:pt>
    <dgm:pt modelId="{8560C88F-FB0F-8D41-88DB-8908CDEA0479}" type="pres">
      <dgm:prSet presAssocID="{2A25E3AB-EA83-4244-94A7-FC0A59BBCD9F}" presName="compNode" presStyleCnt="0"/>
      <dgm:spPr/>
    </dgm:pt>
    <dgm:pt modelId="{CB53FE19-2E9B-CC4B-8869-63ECF5AF59EE}" type="pres">
      <dgm:prSet presAssocID="{2A25E3AB-EA83-4244-94A7-FC0A59BBCD9F}" presName="noGeometry" presStyleCnt="0"/>
      <dgm:spPr/>
    </dgm:pt>
    <dgm:pt modelId="{61FA0972-2F7B-E447-BAB9-C6B19CDAE5D8}" type="pres">
      <dgm:prSet presAssocID="{2A25E3AB-EA83-4244-94A7-FC0A59BBCD9F}" presName="childTextVisible" presStyleLbl="bgAccFollowNode1" presStyleIdx="0" presStyleCnt="3" custScaleX="130245">
        <dgm:presLayoutVars>
          <dgm:bulletEnabled val="1"/>
        </dgm:presLayoutVars>
      </dgm:prSet>
      <dgm:spPr/>
    </dgm:pt>
    <dgm:pt modelId="{3D13D302-B4D1-2C43-9170-F6952BD0CC27}" type="pres">
      <dgm:prSet presAssocID="{2A25E3AB-EA83-4244-94A7-FC0A59BBCD9F}" presName="childTextHidden" presStyleLbl="bgAccFollowNode1" presStyleIdx="0" presStyleCnt="3"/>
      <dgm:spPr/>
    </dgm:pt>
    <dgm:pt modelId="{AFC9DCEE-14FD-234E-A13E-49A851478A3D}" type="pres">
      <dgm:prSet presAssocID="{2A25E3AB-EA83-4244-94A7-FC0A59BBCD9F}" presName="parentText" presStyleLbl="node1" presStyleIdx="0" presStyleCnt="3">
        <dgm:presLayoutVars>
          <dgm:chMax val="1"/>
          <dgm:bulletEnabled val="1"/>
        </dgm:presLayoutVars>
      </dgm:prSet>
      <dgm:spPr/>
    </dgm:pt>
    <dgm:pt modelId="{4BAEC6B2-182B-9747-8829-FB54E06FE8AF}" type="pres">
      <dgm:prSet presAssocID="{2A25E3AB-EA83-4244-94A7-FC0A59BBCD9F}" presName="aSpace" presStyleCnt="0"/>
      <dgm:spPr/>
    </dgm:pt>
    <dgm:pt modelId="{7C436706-D21B-8B4F-9F7A-BF30AD826CBB}" type="pres">
      <dgm:prSet presAssocID="{9DECE811-08FB-3A4C-A466-A3B77B886DFA}" presName="compNode" presStyleCnt="0"/>
      <dgm:spPr/>
    </dgm:pt>
    <dgm:pt modelId="{8A920BDF-D7E6-0D47-A111-C7B4710933D7}" type="pres">
      <dgm:prSet presAssocID="{9DECE811-08FB-3A4C-A466-A3B77B886DFA}" presName="noGeometry" presStyleCnt="0"/>
      <dgm:spPr/>
    </dgm:pt>
    <dgm:pt modelId="{3A5588CC-85DF-4B48-BF0F-6AD9E08BEA6D}" type="pres">
      <dgm:prSet presAssocID="{9DECE811-08FB-3A4C-A466-A3B77B886DFA}" presName="childTextVisible" presStyleLbl="bgAccFollowNode1" presStyleIdx="1" presStyleCnt="3" custScaleX="121618">
        <dgm:presLayoutVars>
          <dgm:bulletEnabled val="1"/>
        </dgm:presLayoutVars>
      </dgm:prSet>
      <dgm:spPr/>
    </dgm:pt>
    <dgm:pt modelId="{4264D2F0-4FB0-8D4E-8023-5612EFF61D7B}" type="pres">
      <dgm:prSet presAssocID="{9DECE811-08FB-3A4C-A466-A3B77B886DFA}" presName="childTextHidden" presStyleLbl="bgAccFollowNode1" presStyleIdx="1" presStyleCnt="3"/>
      <dgm:spPr/>
    </dgm:pt>
    <dgm:pt modelId="{711098D5-D246-4F4C-AF69-9017AC105651}" type="pres">
      <dgm:prSet presAssocID="{9DECE811-08FB-3A4C-A466-A3B77B886DFA}" presName="parentText" presStyleLbl="node1" presStyleIdx="1" presStyleCnt="3">
        <dgm:presLayoutVars>
          <dgm:chMax val="1"/>
          <dgm:bulletEnabled val="1"/>
        </dgm:presLayoutVars>
      </dgm:prSet>
      <dgm:spPr/>
    </dgm:pt>
    <dgm:pt modelId="{1B467963-0CB5-B64C-A15F-60DEAB0C6F46}" type="pres">
      <dgm:prSet presAssocID="{9DECE811-08FB-3A4C-A466-A3B77B886DFA}" presName="aSpace" presStyleCnt="0"/>
      <dgm:spPr/>
    </dgm:pt>
    <dgm:pt modelId="{CCEC50A2-713F-5E43-A90C-54E7E2048046}" type="pres">
      <dgm:prSet presAssocID="{A44A60F1-6065-2746-8E86-9B809FEE2C3B}" presName="compNode" presStyleCnt="0"/>
      <dgm:spPr/>
    </dgm:pt>
    <dgm:pt modelId="{5A0DAE30-D133-FD48-8F15-E6510987D57F}" type="pres">
      <dgm:prSet presAssocID="{A44A60F1-6065-2746-8E86-9B809FEE2C3B}" presName="noGeometry" presStyleCnt="0"/>
      <dgm:spPr/>
    </dgm:pt>
    <dgm:pt modelId="{9E08798C-6B5C-1648-89C3-614C349D9160}" type="pres">
      <dgm:prSet presAssocID="{A44A60F1-6065-2746-8E86-9B809FEE2C3B}" presName="childTextVisible" presStyleLbl="bgAccFollowNode1" presStyleIdx="2" presStyleCnt="3">
        <dgm:presLayoutVars>
          <dgm:bulletEnabled val="1"/>
        </dgm:presLayoutVars>
      </dgm:prSet>
      <dgm:spPr/>
    </dgm:pt>
    <dgm:pt modelId="{FF29899E-E07D-4D4D-83F3-18E72FCF4037}" type="pres">
      <dgm:prSet presAssocID="{A44A60F1-6065-2746-8E86-9B809FEE2C3B}" presName="childTextHidden" presStyleLbl="bgAccFollowNode1" presStyleIdx="2" presStyleCnt="3"/>
      <dgm:spPr/>
    </dgm:pt>
    <dgm:pt modelId="{08F8EBA9-FD1C-D444-8580-5893FF20F8F8}" type="pres">
      <dgm:prSet presAssocID="{A44A60F1-6065-2746-8E86-9B809FEE2C3B}" presName="parentText" presStyleLbl="node1" presStyleIdx="2" presStyleCnt="3">
        <dgm:presLayoutVars>
          <dgm:chMax val="1"/>
          <dgm:bulletEnabled val="1"/>
        </dgm:presLayoutVars>
      </dgm:prSet>
      <dgm:spPr/>
    </dgm:pt>
  </dgm:ptLst>
  <dgm:cxnLst>
    <dgm:cxn modelId="{33E46007-32FC-5A45-8E7D-5C6EF3F15BE9}" type="presOf" srcId="{690D2F4C-FE8F-6F4F-829D-EBF24C5BB524}" destId="{FF29899E-E07D-4D4D-83F3-18E72FCF4037}" srcOrd="1" destOrd="0" presId="urn:microsoft.com/office/officeart/2005/8/layout/hProcess6"/>
    <dgm:cxn modelId="{1DC0A91A-248E-4342-A33B-F807B26DB72B}" type="presOf" srcId="{0F5BA74D-3EC9-0F4E-8E04-3FC0359E176F}" destId="{61FA0972-2F7B-E447-BAB9-C6B19CDAE5D8}" srcOrd="0" destOrd="0" presId="urn:microsoft.com/office/officeart/2005/8/layout/hProcess6"/>
    <dgm:cxn modelId="{DF78E030-28C7-5042-AE08-FE36EDEAB2EA}" srcId="{2A25E3AB-EA83-4244-94A7-FC0A59BBCD9F}" destId="{0F5BA74D-3EC9-0F4E-8E04-3FC0359E176F}" srcOrd="0" destOrd="0" parTransId="{0118EBAC-BCDF-8448-82FC-2489012F61D3}" sibTransId="{97F7D846-EDC8-CC47-9AF5-23CBCD53EBD1}"/>
    <dgm:cxn modelId="{AC980A5F-B959-964A-9CBE-0F1E209AA655}" type="presOf" srcId="{36084B2E-79B2-994F-AA8F-39694DBE39F2}" destId="{2A9DD202-7313-3A4A-A425-CFEC66EE3139}" srcOrd="0" destOrd="0" presId="urn:microsoft.com/office/officeart/2005/8/layout/hProcess6"/>
    <dgm:cxn modelId="{F129AB70-915C-3F4A-B86E-91048F4263FE}" srcId="{36084B2E-79B2-994F-AA8F-39694DBE39F2}" destId="{9DECE811-08FB-3A4C-A466-A3B77B886DFA}" srcOrd="1" destOrd="0" parTransId="{887BEDBF-FFA4-6A44-A86D-2E455D25AAA2}" sibTransId="{8DC00F04-61EF-D441-AFD0-412C56DB3DC0}"/>
    <dgm:cxn modelId="{61AB4671-B61F-1D44-BE52-FAE765CFAF78}" type="presOf" srcId="{0F5BA74D-3EC9-0F4E-8E04-3FC0359E176F}" destId="{3D13D302-B4D1-2C43-9170-F6952BD0CC27}" srcOrd="1" destOrd="0" presId="urn:microsoft.com/office/officeart/2005/8/layout/hProcess6"/>
    <dgm:cxn modelId="{2603F777-35C0-7749-8F11-027F1121AA7B}" srcId="{36084B2E-79B2-994F-AA8F-39694DBE39F2}" destId="{A44A60F1-6065-2746-8E86-9B809FEE2C3B}" srcOrd="2" destOrd="0" parTransId="{7DB1B88B-9C01-CF45-8846-948186AD8BDE}" sibTransId="{63E13F24-9C3D-3A4E-9835-8F382DD8FBBA}"/>
    <dgm:cxn modelId="{9254A881-D9FF-F047-8191-5F4A15FC434B}" type="presOf" srcId="{9DECE811-08FB-3A4C-A466-A3B77B886DFA}" destId="{711098D5-D246-4F4C-AF69-9017AC105651}" srcOrd="0" destOrd="0" presId="urn:microsoft.com/office/officeart/2005/8/layout/hProcess6"/>
    <dgm:cxn modelId="{C33CEFB0-911E-E247-A474-44D58C9D1C4D}" srcId="{A44A60F1-6065-2746-8E86-9B809FEE2C3B}" destId="{690D2F4C-FE8F-6F4F-829D-EBF24C5BB524}" srcOrd="0" destOrd="0" parTransId="{7E128D10-7F2F-D248-80EE-5CE5CE15E9DF}" sibTransId="{76D5DBA6-F900-154E-8AA3-23A57B6E46E9}"/>
    <dgm:cxn modelId="{23AFCDB1-C3C9-4E4A-B562-924B102609A8}" srcId="{9DECE811-08FB-3A4C-A466-A3B77B886DFA}" destId="{E7A5DC93-CB1D-E14C-A018-11482DEE9A49}" srcOrd="0" destOrd="0" parTransId="{78494D8A-9652-F641-876C-8214748AC398}" sibTransId="{C41B3025-A6BE-414E-BE79-E537AEE77BA4}"/>
    <dgm:cxn modelId="{92E31DC3-A7F3-2541-AA74-0F937CCCB64F}" type="presOf" srcId="{A44A60F1-6065-2746-8E86-9B809FEE2C3B}" destId="{08F8EBA9-FD1C-D444-8580-5893FF20F8F8}" srcOrd="0" destOrd="0" presId="urn:microsoft.com/office/officeart/2005/8/layout/hProcess6"/>
    <dgm:cxn modelId="{AD33EFD5-EFDA-4847-8BB7-875CADA94D2C}" type="presOf" srcId="{E7A5DC93-CB1D-E14C-A018-11482DEE9A49}" destId="{4264D2F0-4FB0-8D4E-8023-5612EFF61D7B}" srcOrd="1" destOrd="0" presId="urn:microsoft.com/office/officeart/2005/8/layout/hProcess6"/>
    <dgm:cxn modelId="{5A878AEC-1038-6643-AB65-D39FFF45D12A}" type="presOf" srcId="{2A25E3AB-EA83-4244-94A7-FC0A59BBCD9F}" destId="{AFC9DCEE-14FD-234E-A13E-49A851478A3D}" srcOrd="0" destOrd="0" presId="urn:microsoft.com/office/officeart/2005/8/layout/hProcess6"/>
    <dgm:cxn modelId="{E836E9EE-3348-2340-BD53-03A38CE62142}" type="presOf" srcId="{E7A5DC93-CB1D-E14C-A018-11482DEE9A49}" destId="{3A5588CC-85DF-4B48-BF0F-6AD9E08BEA6D}" srcOrd="0" destOrd="0" presId="urn:microsoft.com/office/officeart/2005/8/layout/hProcess6"/>
    <dgm:cxn modelId="{1661BCF2-B785-3F49-A90B-38BDBB2BDC50}" srcId="{36084B2E-79B2-994F-AA8F-39694DBE39F2}" destId="{2A25E3AB-EA83-4244-94A7-FC0A59BBCD9F}" srcOrd="0" destOrd="0" parTransId="{2D0FEEEE-D9BE-524C-A1DE-6A64BB1FD6B7}" sibTransId="{F1CB5E56-B906-F84C-95CF-958C8F5DAF7E}"/>
    <dgm:cxn modelId="{3E577DF9-247C-D848-8380-E534D1E14B24}" type="presOf" srcId="{690D2F4C-FE8F-6F4F-829D-EBF24C5BB524}" destId="{9E08798C-6B5C-1648-89C3-614C349D9160}" srcOrd="0" destOrd="0" presId="urn:microsoft.com/office/officeart/2005/8/layout/hProcess6"/>
    <dgm:cxn modelId="{C3F49C30-1FA8-7A41-AEAD-6478F766A421}" type="presParOf" srcId="{2A9DD202-7313-3A4A-A425-CFEC66EE3139}" destId="{8560C88F-FB0F-8D41-88DB-8908CDEA0479}" srcOrd="0" destOrd="0" presId="urn:microsoft.com/office/officeart/2005/8/layout/hProcess6"/>
    <dgm:cxn modelId="{8E4D4B31-4519-554B-A357-53C2158D5EDE}" type="presParOf" srcId="{8560C88F-FB0F-8D41-88DB-8908CDEA0479}" destId="{CB53FE19-2E9B-CC4B-8869-63ECF5AF59EE}" srcOrd="0" destOrd="0" presId="urn:microsoft.com/office/officeart/2005/8/layout/hProcess6"/>
    <dgm:cxn modelId="{9705623E-1666-384D-8745-6EDA1B662747}" type="presParOf" srcId="{8560C88F-FB0F-8D41-88DB-8908CDEA0479}" destId="{61FA0972-2F7B-E447-BAB9-C6B19CDAE5D8}" srcOrd="1" destOrd="0" presId="urn:microsoft.com/office/officeart/2005/8/layout/hProcess6"/>
    <dgm:cxn modelId="{ECDC4797-0B26-314B-8293-CF1790D7F277}" type="presParOf" srcId="{8560C88F-FB0F-8D41-88DB-8908CDEA0479}" destId="{3D13D302-B4D1-2C43-9170-F6952BD0CC27}" srcOrd="2" destOrd="0" presId="urn:microsoft.com/office/officeart/2005/8/layout/hProcess6"/>
    <dgm:cxn modelId="{4D236BD9-2881-644A-83DD-18C6E38266F5}" type="presParOf" srcId="{8560C88F-FB0F-8D41-88DB-8908CDEA0479}" destId="{AFC9DCEE-14FD-234E-A13E-49A851478A3D}" srcOrd="3" destOrd="0" presId="urn:microsoft.com/office/officeart/2005/8/layout/hProcess6"/>
    <dgm:cxn modelId="{A4D03A9C-A9CA-CB41-B1D2-798D2773C323}" type="presParOf" srcId="{2A9DD202-7313-3A4A-A425-CFEC66EE3139}" destId="{4BAEC6B2-182B-9747-8829-FB54E06FE8AF}" srcOrd="1" destOrd="0" presId="urn:microsoft.com/office/officeart/2005/8/layout/hProcess6"/>
    <dgm:cxn modelId="{8E88ECEA-E9A9-B94F-95EB-49ECFB1B169D}" type="presParOf" srcId="{2A9DD202-7313-3A4A-A425-CFEC66EE3139}" destId="{7C436706-D21B-8B4F-9F7A-BF30AD826CBB}" srcOrd="2" destOrd="0" presId="urn:microsoft.com/office/officeart/2005/8/layout/hProcess6"/>
    <dgm:cxn modelId="{CDE97348-4F38-2442-B2A9-F0CB91D0E09B}" type="presParOf" srcId="{7C436706-D21B-8B4F-9F7A-BF30AD826CBB}" destId="{8A920BDF-D7E6-0D47-A111-C7B4710933D7}" srcOrd="0" destOrd="0" presId="urn:microsoft.com/office/officeart/2005/8/layout/hProcess6"/>
    <dgm:cxn modelId="{AD14EE7B-D936-7A4C-B074-A911F130A723}" type="presParOf" srcId="{7C436706-D21B-8B4F-9F7A-BF30AD826CBB}" destId="{3A5588CC-85DF-4B48-BF0F-6AD9E08BEA6D}" srcOrd="1" destOrd="0" presId="urn:microsoft.com/office/officeart/2005/8/layout/hProcess6"/>
    <dgm:cxn modelId="{BF49CD45-81D1-6742-A41F-7F7E0195520F}" type="presParOf" srcId="{7C436706-D21B-8B4F-9F7A-BF30AD826CBB}" destId="{4264D2F0-4FB0-8D4E-8023-5612EFF61D7B}" srcOrd="2" destOrd="0" presId="urn:microsoft.com/office/officeart/2005/8/layout/hProcess6"/>
    <dgm:cxn modelId="{3D48A264-5A93-614F-9884-8BE985C712BA}" type="presParOf" srcId="{7C436706-D21B-8B4F-9F7A-BF30AD826CBB}" destId="{711098D5-D246-4F4C-AF69-9017AC105651}" srcOrd="3" destOrd="0" presId="urn:microsoft.com/office/officeart/2005/8/layout/hProcess6"/>
    <dgm:cxn modelId="{9E033ABB-4F7D-7D4F-88AD-8999D1629384}" type="presParOf" srcId="{2A9DD202-7313-3A4A-A425-CFEC66EE3139}" destId="{1B467963-0CB5-B64C-A15F-60DEAB0C6F46}" srcOrd="3" destOrd="0" presId="urn:microsoft.com/office/officeart/2005/8/layout/hProcess6"/>
    <dgm:cxn modelId="{24A736C8-8251-E142-AF0B-CE9132C1BE24}" type="presParOf" srcId="{2A9DD202-7313-3A4A-A425-CFEC66EE3139}" destId="{CCEC50A2-713F-5E43-A90C-54E7E2048046}" srcOrd="4" destOrd="0" presId="urn:microsoft.com/office/officeart/2005/8/layout/hProcess6"/>
    <dgm:cxn modelId="{C44948E1-AAE1-BC40-984B-19532F85FB3D}" type="presParOf" srcId="{CCEC50A2-713F-5E43-A90C-54E7E2048046}" destId="{5A0DAE30-D133-FD48-8F15-E6510987D57F}" srcOrd="0" destOrd="0" presId="urn:microsoft.com/office/officeart/2005/8/layout/hProcess6"/>
    <dgm:cxn modelId="{06EE6B53-E689-AA4C-9B6D-74D2B0023168}" type="presParOf" srcId="{CCEC50A2-713F-5E43-A90C-54E7E2048046}" destId="{9E08798C-6B5C-1648-89C3-614C349D9160}" srcOrd="1" destOrd="0" presId="urn:microsoft.com/office/officeart/2005/8/layout/hProcess6"/>
    <dgm:cxn modelId="{3353BC1B-DBAD-4049-AD44-2072CF2B324C}" type="presParOf" srcId="{CCEC50A2-713F-5E43-A90C-54E7E2048046}" destId="{FF29899E-E07D-4D4D-83F3-18E72FCF4037}" srcOrd="2" destOrd="0" presId="urn:microsoft.com/office/officeart/2005/8/layout/hProcess6"/>
    <dgm:cxn modelId="{274A5161-A94C-3047-998F-E532C86E1276}" type="presParOf" srcId="{CCEC50A2-713F-5E43-A90C-54E7E2048046}" destId="{08F8EBA9-FD1C-D444-8580-5893FF20F8F8}"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2A82B9-0A06-1445-834E-27B9DF422F78}" type="doc">
      <dgm:prSet loTypeId="urn:microsoft.com/office/officeart/2005/8/layout/radial4" loCatId="" qsTypeId="urn:microsoft.com/office/officeart/2005/8/quickstyle/simple1" qsCatId="simple" csTypeId="urn:microsoft.com/office/officeart/2005/8/colors/accent1_4" csCatId="accent1" phldr="1"/>
      <dgm:spPr/>
      <dgm:t>
        <a:bodyPr/>
        <a:lstStyle/>
        <a:p>
          <a:endParaRPr lang="es-MX"/>
        </a:p>
      </dgm:t>
    </dgm:pt>
    <dgm:pt modelId="{22F460BD-22D0-1A42-9BB7-AEE367E3706D}">
      <dgm:prSet phldrT="[Texto]"/>
      <dgm:spPr/>
      <dgm:t>
        <a:bodyPr/>
        <a:lstStyle/>
        <a:p>
          <a:r>
            <a:rPr lang="en-US" b="1" dirty="0"/>
            <a:t>Law 23 of 1982 and Andean Community Decision 351 </a:t>
          </a:r>
          <a:endParaRPr lang="es-MX" dirty="0"/>
        </a:p>
      </dgm:t>
    </dgm:pt>
    <dgm:pt modelId="{DD2E1CED-F27F-2845-BE29-9C355C478201}" type="parTrans" cxnId="{EF14CA07-FB82-144A-8040-B4683EFB3293}">
      <dgm:prSet/>
      <dgm:spPr/>
      <dgm:t>
        <a:bodyPr/>
        <a:lstStyle/>
        <a:p>
          <a:endParaRPr lang="es-MX"/>
        </a:p>
      </dgm:t>
    </dgm:pt>
    <dgm:pt modelId="{6F42E3A4-B904-3246-9A10-DBB77C93EA85}" type="sibTrans" cxnId="{EF14CA07-FB82-144A-8040-B4683EFB3293}">
      <dgm:prSet/>
      <dgm:spPr/>
      <dgm:t>
        <a:bodyPr/>
        <a:lstStyle/>
        <a:p>
          <a:endParaRPr lang="es-MX"/>
        </a:p>
      </dgm:t>
    </dgm:pt>
    <dgm:pt modelId="{DA6B5B0A-2A80-C34F-8125-92D6295993A5}">
      <dgm:prSet phldrT="[Texto]"/>
      <dgm:spPr/>
      <dgm:t>
        <a:bodyPr/>
        <a:lstStyle/>
        <a:p>
          <a:r>
            <a:rPr lang="en-US" b="1" dirty="0"/>
            <a:t>Self-image </a:t>
          </a:r>
          <a:r>
            <a:rPr lang="en-US" b="0" dirty="0"/>
            <a:t>is </a:t>
          </a:r>
          <a:r>
            <a:rPr lang="en-US" b="0" i="1" u="sng" dirty="0"/>
            <a:t>autonomous </a:t>
          </a:r>
          <a:r>
            <a:rPr lang="en-US" b="0" dirty="0"/>
            <a:t>and </a:t>
          </a:r>
          <a:r>
            <a:rPr lang="en-US" b="0" i="1" u="sng" dirty="0"/>
            <a:t>very personal right</a:t>
          </a:r>
          <a:endParaRPr lang="es-MX" b="0" i="1" u="sng" dirty="0"/>
        </a:p>
      </dgm:t>
    </dgm:pt>
    <dgm:pt modelId="{03856FD9-B99B-3D4B-93D7-6384A00F57B7}" type="parTrans" cxnId="{03588774-57A1-2845-A61B-B309D7980A7C}">
      <dgm:prSet/>
      <dgm:spPr/>
      <dgm:t>
        <a:bodyPr/>
        <a:lstStyle/>
        <a:p>
          <a:endParaRPr lang="es-MX"/>
        </a:p>
      </dgm:t>
    </dgm:pt>
    <dgm:pt modelId="{8973206C-FE3E-9D43-87BB-66AC756EE9CB}" type="sibTrans" cxnId="{03588774-57A1-2845-A61B-B309D7980A7C}">
      <dgm:prSet/>
      <dgm:spPr/>
      <dgm:t>
        <a:bodyPr/>
        <a:lstStyle/>
        <a:p>
          <a:endParaRPr lang="es-MX"/>
        </a:p>
      </dgm:t>
    </dgm:pt>
    <dgm:pt modelId="{D78FC20A-79AB-4544-BF82-98EF3A841762}">
      <dgm:prSet phldrT="[Texto]"/>
      <dgm:spPr/>
      <dgm:t>
        <a:bodyPr/>
        <a:lstStyle/>
        <a:p>
          <a:r>
            <a:rPr lang="en-US" dirty="0"/>
            <a:t>Prevent the </a:t>
          </a:r>
          <a:r>
            <a:rPr lang="en-US" b="1" dirty="0"/>
            <a:t>public display </a:t>
          </a:r>
          <a:r>
            <a:rPr lang="en-US" dirty="0"/>
            <a:t>of an individual's image without </a:t>
          </a:r>
          <a:r>
            <a:rPr lang="en-US" b="1" dirty="0"/>
            <a:t>consent</a:t>
          </a:r>
          <a:endParaRPr lang="es-MX" b="1" dirty="0"/>
        </a:p>
      </dgm:t>
    </dgm:pt>
    <dgm:pt modelId="{C5E57DE2-7DB0-8B49-BC95-C3A7D80E339B}" type="parTrans" cxnId="{10A48158-9FC2-F540-B691-23D1C116FD0F}">
      <dgm:prSet/>
      <dgm:spPr/>
      <dgm:t>
        <a:bodyPr/>
        <a:lstStyle/>
        <a:p>
          <a:endParaRPr lang="es-MX"/>
        </a:p>
      </dgm:t>
    </dgm:pt>
    <dgm:pt modelId="{073DB04A-880C-7D48-BB3C-58835F4D7995}" type="sibTrans" cxnId="{10A48158-9FC2-F540-B691-23D1C116FD0F}">
      <dgm:prSet/>
      <dgm:spPr/>
      <dgm:t>
        <a:bodyPr/>
        <a:lstStyle/>
        <a:p>
          <a:endParaRPr lang="es-MX"/>
        </a:p>
      </dgm:t>
    </dgm:pt>
    <dgm:pt modelId="{5DE0C3A6-D5B3-D043-9B33-8A82E1F527C7}">
      <dgm:prSet phldrT="[Texto]"/>
      <dgm:spPr/>
      <dgm:t>
        <a:bodyPr/>
        <a:lstStyle/>
        <a:p>
          <a:r>
            <a:rPr lang="en-US" b="1" dirty="0"/>
            <a:t>Image rights </a:t>
          </a:r>
          <a:r>
            <a:rPr lang="en-US" u="sng" dirty="0"/>
            <a:t>over</a:t>
          </a:r>
          <a:r>
            <a:rPr lang="en-US" dirty="0"/>
            <a:t> </a:t>
          </a:r>
          <a:r>
            <a:rPr lang="en-US" b="1" dirty="0"/>
            <a:t>copyright</a:t>
          </a:r>
          <a:r>
            <a:rPr lang="en-US" dirty="0"/>
            <a:t> in the case of </a:t>
          </a:r>
          <a:r>
            <a:rPr lang="en-US" b="1" u="sng" dirty="0"/>
            <a:t>photographs</a:t>
          </a:r>
          <a:endParaRPr lang="es-MX" b="1" u="sng" dirty="0"/>
        </a:p>
      </dgm:t>
    </dgm:pt>
    <dgm:pt modelId="{7DC98B27-F9CE-0441-952B-B7AF291F92B6}" type="parTrans" cxnId="{F94EE187-E43B-C14B-8EF5-08AC6C139CC0}">
      <dgm:prSet/>
      <dgm:spPr/>
      <dgm:t>
        <a:bodyPr/>
        <a:lstStyle/>
        <a:p>
          <a:endParaRPr lang="es-MX"/>
        </a:p>
      </dgm:t>
    </dgm:pt>
    <dgm:pt modelId="{064D8F49-6C08-954B-9E7E-491EE1415743}" type="sibTrans" cxnId="{F94EE187-E43B-C14B-8EF5-08AC6C139CC0}">
      <dgm:prSet/>
      <dgm:spPr/>
      <dgm:t>
        <a:bodyPr/>
        <a:lstStyle/>
        <a:p>
          <a:endParaRPr lang="es-MX"/>
        </a:p>
      </dgm:t>
    </dgm:pt>
    <dgm:pt modelId="{3FCC9CE0-70CF-1449-B25C-E0C781BF69A5}" type="pres">
      <dgm:prSet presAssocID="{152A82B9-0A06-1445-834E-27B9DF422F78}" presName="cycle" presStyleCnt="0">
        <dgm:presLayoutVars>
          <dgm:chMax val="1"/>
          <dgm:dir/>
          <dgm:animLvl val="ctr"/>
          <dgm:resizeHandles val="exact"/>
        </dgm:presLayoutVars>
      </dgm:prSet>
      <dgm:spPr/>
    </dgm:pt>
    <dgm:pt modelId="{3BD1B322-EB53-A84A-AFBF-F302DA5FD19B}" type="pres">
      <dgm:prSet presAssocID="{22F460BD-22D0-1A42-9BB7-AEE367E3706D}" presName="centerShape" presStyleLbl="node0" presStyleIdx="0" presStyleCnt="1"/>
      <dgm:spPr/>
    </dgm:pt>
    <dgm:pt modelId="{7421FDA3-9E35-1D4B-A528-F7050B6B87AA}" type="pres">
      <dgm:prSet presAssocID="{03856FD9-B99B-3D4B-93D7-6384A00F57B7}" presName="parTrans" presStyleLbl="bgSibTrans2D1" presStyleIdx="0" presStyleCnt="3"/>
      <dgm:spPr/>
    </dgm:pt>
    <dgm:pt modelId="{36DB53F2-5B12-D44A-A724-FDA796F36F0D}" type="pres">
      <dgm:prSet presAssocID="{DA6B5B0A-2A80-C34F-8125-92D6295993A5}" presName="node" presStyleLbl="node1" presStyleIdx="0" presStyleCnt="3">
        <dgm:presLayoutVars>
          <dgm:bulletEnabled val="1"/>
        </dgm:presLayoutVars>
      </dgm:prSet>
      <dgm:spPr/>
    </dgm:pt>
    <dgm:pt modelId="{43CE94AC-D2E8-C044-B47A-514B0CB40437}" type="pres">
      <dgm:prSet presAssocID="{C5E57DE2-7DB0-8B49-BC95-C3A7D80E339B}" presName="parTrans" presStyleLbl="bgSibTrans2D1" presStyleIdx="1" presStyleCnt="3"/>
      <dgm:spPr/>
    </dgm:pt>
    <dgm:pt modelId="{AC6577CD-3827-BC43-83C0-A1302B4ADB9A}" type="pres">
      <dgm:prSet presAssocID="{D78FC20A-79AB-4544-BF82-98EF3A841762}" presName="node" presStyleLbl="node1" presStyleIdx="1" presStyleCnt="3">
        <dgm:presLayoutVars>
          <dgm:bulletEnabled val="1"/>
        </dgm:presLayoutVars>
      </dgm:prSet>
      <dgm:spPr/>
    </dgm:pt>
    <dgm:pt modelId="{75054943-23B6-7943-A3EB-47275D3D3CD4}" type="pres">
      <dgm:prSet presAssocID="{7DC98B27-F9CE-0441-952B-B7AF291F92B6}" presName="parTrans" presStyleLbl="bgSibTrans2D1" presStyleIdx="2" presStyleCnt="3"/>
      <dgm:spPr/>
    </dgm:pt>
    <dgm:pt modelId="{69E739CB-38C0-9647-A652-7ECF0422CD9B}" type="pres">
      <dgm:prSet presAssocID="{5DE0C3A6-D5B3-D043-9B33-8A82E1F527C7}" presName="node" presStyleLbl="node1" presStyleIdx="2" presStyleCnt="3">
        <dgm:presLayoutVars>
          <dgm:bulletEnabled val="1"/>
        </dgm:presLayoutVars>
      </dgm:prSet>
      <dgm:spPr/>
    </dgm:pt>
  </dgm:ptLst>
  <dgm:cxnLst>
    <dgm:cxn modelId="{EF14CA07-FB82-144A-8040-B4683EFB3293}" srcId="{152A82B9-0A06-1445-834E-27B9DF422F78}" destId="{22F460BD-22D0-1A42-9BB7-AEE367E3706D}" srcOrd="0" destOrd="0" parTransId="{DD2E1CED-F27F-2845-BE29-9C355C478201}" sibTransId="{6F42E3A4-B904-3246-9A10-DBB77C93EA85}"/>
    <dgm:cxn modelId="{6DEE380B-825A-C140-8C0A-4DBD6C2D9C26}" type="presOf" srcId="{03856FD9-B99B-3D4B-93D7-6384A00F57B7}" destId="{7421FDA3-9E35-1D4B-A528-F7050B6B87AA}" srcOrd="0" destOrd="0" presId="urn:microsoft.com/office/officeart/2005/8/layout/radial4"/>
    <dgm:cxn modelId="{6B9AAB0F-0DD0-5143-B813-E9525AA99D0B}" type="presOf" srcId="{5DE0C3A6-D5B3-D043-9B33-8A82E1F527C7}" destId="{69E739CB-38C0-9647-A652-7ECF0422CD9B}" srcOrd="0" destOrd="0" presId="urn:microsoft.com/office/officeart/2005/8/layout/radial4"/>
    <dgm:cxn modelId="{03588774-57A1-2845-A61B-B309D7980A7C}" srcId="{22F460BD-22D0-1A42-9BB7-AEE367E3706D}" destId="{DA6B5B0A-2A80-C34F-8125-92D6295993A5}" srcOrd="0" destOrd="0" parTransId="{03856FD9-B99B-3D4B-93D7-6384A00F57B7}" sibTransId="{8973206C-FE3E-9D43-87BB-66AC756EE9CB}"/>
    <dgm:cxn modelId="{10A48158-9FC2-F540-B691-23D1C116FD0F}" srcId="{22F460BD-22D0-1A42-9BB7-AEE367E3706D}" destId="{D78FC20A-79AB-4544-BF82-98EF3A841762}" srcOrd="1" destOrd="0" parTransId="{C5E57DE2-7DB0-8B49-BC95-C3A7D80E339B}" sibTransId="{073DB04A-880C-7D48-BB3C-58835F4D7995}"/>
    <dgm:cxn modelId="{F5608D79-6749-134D-B29D-547CC213DAAA}" type="presOf" srcId="{C5E57DE2-7DB0-8B49-BC95-C3A7D80E339B}" destId="{43CE94AC-D2E8-C044-B47A-514B0CB40437}" srcOrd="0" destOrd="0" presId="urn:microsoft.com/office/officeart/2005/8/layout/radial4"/>
    <dgm:cxn modelId="{2CB26382-6C63-804A-89F5-3B0DDC930072}" type="presOf" srcId="{22F460BD-22D0-1A42-9BB7-AEE367E3706D}" destId="{3BD1B322-EB53-A84A-AFBF-F302DA5FD19B}" srcOrd="0" destOrd="0" presId="urn:microsoft.com/office/officeart/2005/8/layout/radial4"/>
    <dgm:cxn modelId="{02DB2185-9C72-B04F-9DD1-32B2BDA08CA2}" type="presOf" srcId="{7DC98B27-F9CE-0441-952B-B7AF291F92B6}" destId="{75054943-23B6-7943-A3EB-47275D3D3CD4}" srcOrd="0" destOrd="0" presId="urn:microsoft.com/office/officeart/2005/8/layout/radial4"/>
    <dgm:cxn modelId="{F94EE187-E43B-C14B-8EF5-08AC6C139CC0}" srcId="{22F460BD-22D0-1A42-9BB7-AEE367E3706D}" destId="{5DE0C3A6-D5B3-D043-9B33-8A82E1F527C7}" srcOrd="2" destOrd="0" parTransId="{7DC98B27-F9CE-0441-952B-B7AF291F92B6}" sibTransId="{064D8F49-6C08-954B-9E7E-491EE1415743}"/>
    <dgm:cxn modelId="{11B878A2-3014-B14F-A967-5BDEA355A328}" type="presOf" srcId="{D78FC20A-79AB-4544-BF82-98EF3A841762}" destId="{AC6577CD-3827-BC43-83C0-A1302B4ADB9A}" srcOrd="0" destOrd="0" presId="urn:microsoft.com/office/officeart/2005/8/layout/radial4"/>
    <dgm:cxn modelId="{78906DE2-81C0-3F4E-8301-A145A089B630}" type="presOf" srcId="{152A82B9-0A06-1445-834E-27B9DF422F78}" destId="{3FCC9CE0-70CF-1449-B25C-E0C781BF69A5}" srcOrd="0" destOrd="0" presId="urn:microsoft.com/office/officeart/2005/8/layout/radial4"/>
    <dgm:cxn modelId="{206A5BE5-977B-9D4D-BEDE-6F07E55560E3}" type="presOf" srcId="{DA6B5B0A-2A80-C34F-8125-92D6295993A5}" destId="{36DB53F2-5B12-D44A-A724-FDA796F36F0D}" srcOrd="0" destOrd="0" presId="urn:microsoft.com/office/officeart/2005/8/layout/radial4"/>
    <dgm:cxn modelId="{0BF560A5-ACE0-DD4C-AADF-F012E6EA7F94}" type="presParOf" srcId="{3FCC9CE0-70CF-1449-B25C-E0C781BF69A5}" destId="{3BD1B322-EB53-A84A-AFBF-F302DA5FD19B}" srcOrd="0" destOrd="0" presId="urn:microsoft.com/office/officeart/2005/8/layout/radial4"/>
    <dgm:cxn modelId="{3DCECC94-0774-D944-91A0-C6F46C294E61}" type="presParOf" srcId="{3FCC9CE0-70CF-1449-B25C-E0C781BF69A5}" destId="{7421FDA3-9E35-1D4B-A528-F7050B6B87AA}" srcOrd="1" destOrd="0" presId="urn:microsoft.com/office/officeart/2005/8/layout/radial4"/>
    <dgm:cxn modelId="{AD1B766D-3C66-C84D-AB5F-1D34270EA167}" type="presParOf" srcId="{3FCC9CE0-70CF-1449-B25C-E0C781BF69A5}" destId="{36DB53F2-5B12-D44A-A724-FDA796F36F0D}" srcOrd="2" destOrd="0" presId="urn:microsoft.com/office/officeart/2005/8/layout/radial4"/>
    <dgm:cxn modelId="{97EA74E7-8477-B34A-99A2-DFE1E9706FA7}" type="presParOf" srcId="{3FCC9CE0-70CF-1449-B25C-E0C781BF69A5}" destId="{43CE94AC-D2E8-C044-B47A-514B0CB40437}" srcOrd="3" destOrd="0" presId="urn:microsoft.com/office/officeart/2005/8/layout/radial4"/>
    <dgm:cxn modelId="{67A30B47-771F-6D43-99E5-D88366E4D70D}" type="presParOf" srcId="{3FCC9CE0-70CF-1449-B25C-E0C781BF69A5}" destId="{AC6577CD-3827-BC43-83C0-A1302B4ADB9A}" srcOrd="4" destOrd="0" presId="urn:microsoft.com/office/officeart/2005/8/layout/radial4"/>
    <dgm:cxn modelId="{121EF8D7-11E5-A443-9054-54D8483AC303}" type="presParOf" srcId="{3FCC9CE0-70CF-1449-B25C-E0C781BF69A5}" destId="{75054943-23B6-7943-A3EB-47275D3D3CD4}" srcOrd="5" destOrd="0" presId="urn:microsoft.com/office/officeart/2005/8/layout/radial4"/>
    <dgm:cxn modelId="{09E2F77E-052C-1345-BB54-5CCF9516EDB9}" type="presParOf" srcId="{3FCC9CE0-70CF-1449-B25C-E0C781BF69A5}" destId="{69E739CB-38C0-9647-A652-7ECF0422CD9B}"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EEBEA-A0D2-ED4A-A57E-2CE5A2B32511}">
      <dsp:nvSpPr>
        <dsp:cNvPr id="0" name=""/>
        <dsp:cNvSpPr/>
      </dsp:nvSpPr>
      <dsp:spPr>
        <a:xfrm rot="21300000">
          <a:off x="20793" y="2035246"/>
          <a:ext cx="6734418" cy="771192"/>
        </a:xfrm>
        <a:prstGeom prst="mathMinus">
          <a:avLst/>
        </a:prstGeom>
        <a:gradFill rotWithShape="0">
          <a:gsLst>
            <a:gs pos="0">
              <a:schemeClr val="accent1">
                <a:tint val="55000"/>
                <a:hueOff val="0"/>
                <a:satOff val="0"/>
                <a:lumOff val="0"/>
                <a:alphaOff val="0"/>
                <a:shade val="85000"/>
                <a:satMod val="130000"/>
              </a:schemeClr>
            </a:gs>
            <a:gs pos="34000">
              <a:schemeClr val="accent1">
                <a:tint val="55000"/>
                <a:hueOff val="0"/>
                <a:satOff val="0"/>
                <a:lumOff val="0"/>
                <a:alphaOff val="0"/>
                <a:shade val="87000"/>
                <a:satMod val="125000"/>
              </a:schemeClr>
            </a:gs>
            <a:gs pos="70000">
              <a:schemeClr val="accent1">
                <a:tint val="55000"/>
                <a:hueOff val="0"/>
                <a:satOff val="0"/>
                <a:lumOff val="0"/>
                <a:alphaOff val="0"/>
                <a:tint val="100000"/>
                <a:shade val="90000"/>
                <a:satMod val="130000"/>
              </a:schemeClr>
            </a:gs>
            <a:gs pos="100000">
              <a:schemeClr val="accent1">
                <a:tint val="55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BE6EAB93-5BE4-7C4F-870D-4667BED8E641}">
      <dsp:nvSpPr>
        <dsp:cNvPr id="0" name=""/>
        <dsp:cNvSpPr/>
      </dsp:nvSpPr>
      <dsp:spPr>
        <a:xfrm>
          <a:off x="813120" y="242084"/>
          <a:ext cx="2032801" cy="1936674"/>
        </a:xfrm>
        <a:prstGeom prst="downArrow">
          <a:avLst/>
        </a:prstGeom>
        <a:gradFill rotWithShape="0">
          <a:gsLst>
            <a:gs pos="0">
              <a:schemeClr val="accent1">
                <a:shade val="50000"/>
                <a:hueOff val="0"/>
                <a:satOff val="0"/>
                <a:lumOff val="0"/>
                <a:alphaOff val="0"/>
                <a:shade val="85000"/>
                <a:satMod val="130000"/>
              </a:schemeClr>
            </a:gs>
            <a:gs pos="34000">
              <a:schemeClr val="accent1">
                <a:shade val="50000"/>
                <a:hueOff val="0"/>
                <a:satOff val="0"/>
                <a:lumOff val="0"/>
                <a:alphaOff val="0"/>
                <a:shade val="87000"/>
                <a:satMod val="125000"/>
              </a:schemeClr>
            </a:gs>
            <a:gs pos="70000">
              <a:schemeClr val="accent1">
                <a:shade val="50000"/>
                <a:hueOff val="0"/>
                <a:satOff val="0"/>
                <a:lumOff val="0"/>
                <a:alphaOff val="0"/>
                <a:tint val="100000"/>
                <a:shade val="90000"/>
                <a:satMod val="130000"/>
              </a:schemeClr>
            </a:gs>
            <a:gs pos="100000">
              <a:schemeClr val="accent1">
                <a:shade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E1E4F6E-1088-D343-A5E7-03326E948230}">
      <dsp:nvSpPr>
        <dsp:cNvPr id="0" name=""/>
        <dsp:cNvSpPr/>
      </dsp:nvSpPr>
      <dsp:spPr>
        <a:xfrm>
          <a:off x="3085684" y="0"/>
          <a:ext cx="3179518" cy="203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Passive or defensive:</a:t>
          </a:r>
        </a:p>
        <a:p>
          <a:pPr marL="0" lvl="0" indent="0" algn="ctr" defTabSz="889000">
            <a:lnSpc>
              <a:spcPct val="90000"/>
            </a:lnSpc>
            <a:spcBef>
              <a:spcPct val="0"/>
            </a:spcBef>
            <a:spcAft>
              <a:spcPct val="35000"/>
            </a:spcAft>
            <a:buNone/>
          </a:pPr>
          <a:r>
            <a:rPr lang="en-US" sz="2000" b="1" i="1" u="none" kern="1200" dirty="0"/>
            <a:t>Right to privacy </a:t>
          </a:r>
          <a:r>
            <a:rPr lang="en-US" sz="2000" b="0" u="none" kern="1200" dirty="0"/>
            <a:t>- prevent fixation of the image by third parties</a:t>
          </a:r>
          <a:endParaRPr lang="es-MX" sz="2000" b="0" u="none" kern="1200" dirty="0"/>
        </a:p>
      </dsp:txBody>
      <dsp:txXfrm>
        <a:off x="3085684" y="0"/>
        <a:ext cx="3179518" cy="2033507"/>
      </dsp:txXfrm>
    </dsp:sp>
    <dsp:sp modelId="{305D0158-36B7-5449-82AB-FB39986F16B5}">
      <dsp:nvSpPr>
        <dsp:cNvPr id="0" name=""/>
        <dsp:cNvSpPr/>
      </dsp:nvSpPr>
      <dsp:spPr>
        <a:xfrm>
          <a:off x="3930083" y="2662926"/>
          <a:ext cx="2032801" cy="1936674"/>
        </a:xfrm>
        <a:prstGeom prst="upArrow">
          <a:avLst/>
        </a:prstGeom>
        <a:gradFill rotWithShape="0">
          <a:gsLst>
            <a:gs pos="0">
              <a:schemeClr val="accent1">
                <a:shade val="50000"/>
                <a:hueOff val="529814"/>
                <a:satOff val="-13218"/>
                <a:lumOff val="46252"/>
                <a:alphaOff val="0"/>
                <a:shade val="85000"/>
                <a:satMod val="130000"/>
              </a:schemeClr>
            </a:gs>
            <a:gs pos="34000">
              <a:schemeClr val="accent1">
                <a:shade val="50000"/>
                <a:hueOff val="529814"/>
                <a:satOff val="-13218"/>
                <a:lumOff val="46252"/>
                <a:alphaOff val="0"/>
                <a:shade val="87000"/>
                <a:satMod val="125000"/>
              </a:schemeClr>
            </a:gs>
            <a:gs pos="70000">
              <a:schemeClr val="accent1">
                <a:shade val="50000"/>
                <a:hueOff val="529814"/>
                <a:satOff val="-13218"/>
                <a:lumOff val="46252"/>
                <a:alphaOff val="0"/>
                <a:tint val="100000"/>
                <a:shade val="90000"/>
                <a:satMod val="130000"/>
              </a:schemeClr>
            </a:gs>
            <a:gs pos="100000">
              <a:schemeClr val="accent1">
                <a:shade val="50000"/>
                <a:hueOff val="529814"/>
                <a:satOff val="-13218"/>
                <a:lumOff val="4625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0870A27-6207-A648-B8C1-94B858855FC4}">
      <dsp:nvSpPr>
        <dsp:cNvPr id="0" name=""/>
        <dsp:cNvSpPr/>
      </dsp:nvSpPr>
      <dsp:spPr>
        <a:xfrm>
          <a:off x="333867" y="2808177"/>
          <a:ext cx="3533388" cy="203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Active or offensive:</a:t>
          </a:r>
        </a:p>
        <a:p>
          <a:pPr marL="0" lvl="0" indent="0" algn="ctr" defTabSz="889000">
            <a:lnSpc>
              <a:spcPct val="90000"/>
            </a:lnSpc>
            <a:spcBef>
              <a:spcPct val="0"/>
            </a:spcBef>
            <a:spcAft>
              <a:spcPct val="35000"/>
            </a:spcAft>
            <a:buNone/>
          </a:pPr>
          <a:r>
            <a:rPr lang="en-US" sz="2000" b="1" i="1" kern="1200" dirty="0"/>
            <a:t>Right to publicity </a:t>
          </a:r>
          <a:r>
            <a:rPr lang="en-US" sz="2000" b="0" kern="1200" dirty="0"/>
            <a:t> -  commercial exploit of personal image</a:t>
          </a:r>
          <a:endParaRPr lang="es-MX" sz="2000" b="0" kern="1200" dirty="0"/>
        </a:p>
      </dsp:txBody>
      <dsp:txXfrm>
        <a:off x="333867" y="2808177"/>
        <a:ext cx="3533388" cy="2033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FF48-20F7-544A-A193-36C4FB18F2E1}">
      <dsp:nvSpPr>
        <dsp:cNvPr id="0" name=""/>
        <dsp:cNvSpPr/>
      </dsp:nvSpPr>
      <dsp:spPr>
        <a:xfrm rot="4396374">
          <a:off x="1314008" y="1096702"/>
          <a:ext cx="4757669" cy="3317881"/>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BD56C-7EC9-2E4F-AA92-1589E9A387B9}">
      <dsp:nvSpPr>
        <dsp:cNvPr id="0" name=""/>
        <dsp:cNvSpPr/>
      </dsp:nvSpPr>
      <dsp:spPr>
        <a:xfrm>
          <a:off x="3096246" y="1529933"/>
          <a:ext cx="120146" cy="12014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38F0-0F4D-2E47-BD16-995FA69C64B9}">
      <dsp:nvSpPr>
        <dsp:cNvPr id="0" name=""/>
        <dsp:cNvSpPr/>
      </dsp:nvSpPr>
      <dsp:spPr>
        <a:xfrm>
          <a:off x="3918916" y="2193492"/>
          <a:ext cx="120146" cy="12014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9CC42-752A-F047-9A73-9946E6112F40}">
      <dsp:nvSpPr>
        <dsp:cNvPr id="0" name=""/>
        <dsp:cNvSpPr/>
      </dsp:nvSpPr>
      <dsp:spPr>
        <a:xfrm>
          <a:off x="4535463" y="2969481"/>
          <a:ext cx="120146" cy="12014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E3B3D-61A8-8540-B473-A4C0461CDFC5}">
      <dsp:nvSpPr>
        <dsp:cNvPr id="0" name=""/>
        <dsp:cNvSpPr/>
      </dsp:nvSpPr>
      <dsp:spPr>
        <a:xfrm>
          <a:off x="995068" y="0"/>
          <a:ext cx="2243093" cy="88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ctr" defTabSz="666750">
            <a:lnSpc>
              <a:spcPct val="90000"/>
            </a:lnSpc>
            <a:spcBef>
              <a:spcPct val="0"/>
            </a:spcBef>
            <a:spcAft>
              <a:spcPct val="35000"/>
            </a:spcAft>
            <a:buNone/>
          </a:pPr>
          <a:r>
            <a:rPr lang="en-US" sz="1500" b="1" kern="1200" dirty="0"/>
            <a:t>Universal Declaration of Human Rights </a:t>
          </a:r>
          <a:r>
            <a:rPr lang="en-US" sz="1500" kern="1200" dirty="0"/>
            <a:t> of the United Nations of 10 December 1948</a:t>
          </a:r>
          <a:endParaRPr lang="es-MX" sz="1500" kern="1200" dirty="0"/>
        </a:p>
      </dsp:txBody>
      <dsp:txXfrm>
        <a:off x="995068" y="0"/>
        <a:ext cx="2243093" cy="881805"/>
      </dsp:txXfrm>
    </dsp:sp>
    <dsp:sp modelId="{EEFFF0F1-B0AE-234C-810C-508BBA666876}">
      <dsp:nvSpPr>
        <dsp:cNvPr id="0" name=""/>
        <dsp:cNvSpPr/>
      </dsp:nvSpPr>
      <dsp:spPr>
        <a:xfrm>
          <a:off x="4143952" y="1149103"/>
          <a:ext cx="2553358" cy="88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b="1" kern="1200" dirty="0"/>
            <a:t>American Declaration of the Rights and Duties of Man </a:t>
          </a:r>
          <a:r>
            <a:rPr lang="en-US" sz="1500" b="0" kern="1200" dirty="0"/>
            <a:t>of 1948</a:t>
          </a:r>
          <a:endParaRPr lang="es-MX" sz="1500" b="0" kern="1200" dirty="0"/>
        </a:p>
      </dsp:txBody>
      <dsp:txXfrm>
        <a:off x="4143952" y="1149103"/>
        <a:ext cx="2553358" cy="881805"/>
      </dsp:txXfrm>
    </dsp:sp>
    <dsp:sp modelId="{C1F8E93F-D97E-8B4C-9750-401B6C21E1D7}">
      <dsp:nvSpPr>
        <dsp:cNvPr id="0" name=""/>
        <dsp:cNvSpPr/>
      </dsp:nvSpPr>
      <dsp:spPr>
        <a:xfrm>
          <a:off x="1197854" y="1812662"/>
          <a:ext cx="2201266" cy="88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r" defTabSz="666750">
            <a:lnSpc>
              <a:spcPct val="90000"/>
            </a:lnSpc>
            <a:spcBef>
              <a:spcPct val="0"/>
            </a:spcBef>
            <a:spcAft>
              <a:spcPct val="35000"/>
            </a:spcAft>
            <a:buNone/>
          </a:pPr>
          <a:r>
            <a:rPr lang="en-US" sz="1500" b="1" kern="1200" dirty="0"/>
            <a:t>Inter-American Convention on Human Rights (Pact San Jose)</a:t>
          </a:r>
          <a:r>
            <a:rPr lang="en-US" sz="1500" kern="1200" dirty="0"/>
            <a:t> of  November 22, 1969 </a:t>
          </a:r>
          <a:endParaRPr lang="es-MX" sz="1500" kern="1200" dirty="0"/>
        </a:p>
      </dsp:txBody>
      <dsp:txXfrm>
        <a:off x="1197854" y="1812662"/>
        <a:ext cx="2201266" cy="881805"/>
      </dsp:txXfrm>
    </dsp:sp>
    <dsp:sp modelId="{70150E59-DBC3-2B45-83EE-60A17EBD52CF}">
      <dsp:nvSpPr>
        <dsp:cNvPr id="0" name=""/>
        <dsp:cNvSpPr/>
      </dsp:nvSpPr>
      <dsp:spPr>
        <a:xfrm>
          <a:off x="5064358" y="2588651"/>
          <a:ext cx="1985652" cy="88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b="1" kern="1200" dirty="0"/>
            <a:t>International Covenant on Civil and Political Rights</a:t>
          </a:r>
          <a:r>
            <a:rPr lang="en-US" sz="1500" kern="1200" dirty="0"/>
            <a:t> of December16, 1966</a:t>
          </a:r>
          <a:endParaRPr lang="es-MX" sz="1500" kern="1200" dirty="0"/>
        </a:p>
      </dsp:txBody>
      <dsp:txXfrm>
        <a:off x="5064358" y="2588651"/>
        <a:ext cx="1985652" cy="881805"/>
      </dsp:txXfrm>
    </dsp:sp>
    <dsp:sp modelId="{34B64295-3FC0-274A-8F3D-0ECA26E5AF16}">
      <dsp:nvSpPr>
        <dsp:cNvPr id="0" name=""/>
        <dsp:cNvSpPr/>
      </dsp:nvSpPr>
      <dsp:spPr>
        <a:xfrm>
          <a:off x="3434720" y="4517579"/>
          <a:ext cx="4188189" cy="5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endParaRPr lang="es-MX" sz="1400" kern="1200" dirty="0"/>
        </a:p>
        <a:p>
          <a:pPr marL="0" lvl="0" indent="0" algn="ctr" defTabSz="622300">
            <a:lnSpc>
              <a:spcPct val="90000"/>
            </a:lnSpc>
            <a:spcBef>
              <a:spcPct val="0"/>
            </a:spcBef>
            <a:spcAft>
              <a:spcPct val="35000"/>
            </a:spcAft>
            <a:buNone/>
          </a:pPr>
          <a:r>
            <a:rPr lang="es-ES_tradnl" sz="2200" b="0" kern="1200" dirty="0">
              <a:latin typeface="Baguet Script" pitchFamily="2" charset="77"/>
              <a:ea typeface="Fira Sans Extra Condensed"/>
              <a:cs typeface="Fira Sans Extra Condensed"/>
              <a:sym typeface="Fira Sans Extra Condensed"/>
            </a:rPr>
            <a:t>International</a:t>
          </a:r>
          <a:r>
            <a:rPr lang="es-MX" sz="2200" b="1" kern="1200" dirty="0">
              <a:latin typeface="+mj-lt"/>
            </a:rPr>
            <a:t> instruments</a:t>
          </a:r>
        </a:p>
      </dsp:txBody>
      <dsp:txXfrm>
        <a:off x="3434720" y="4517579"/>
        <a:ext cx="4188189" cy="504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B51CA-9498-CE48-9F86-7A69EF29BD5E}">
      <dsp:nvSpPr>
        <dsp:cNvPr id="0" name=""/>
        <dsp:cNvSpPr/>
      </dsp:nvSpPr>
      <dsp:spPr>
        <a:xfrm>
          <a:off x="2561506" y="8"/>
          <a:ext cx="7237627" cy="2557141"/>
        </a:xfrm>
        <a:prstGeom prst="rightArrow">
          <a:avLst>
            <a:gd name="adj1" fmla="val 75000"/>
            <a:gd name="adj2" fmla="val 50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n-US" sz="1600" kern="1200" noProof="0" dirty="0"/>
        </a:p>
        <a:p>
          <a:pPr marL="171450" lvl="1" indent="-171450" algn="just" defTabSz="711200">
            <a:lnSpc>
              <a:spcPct val="90000"/>
            </a:lnSpc>
            <a:spcBef>
              <a:spcPct val="0"/>
            </a:spcBef>
            <a:spcAft>
              <a:spcPct val="15000"/>
            </a:spcAft>
            <a:buChar char="•"/>
          </a:pPr>
          <a:r>
            <a:rPr lang="en-US" sz="1600" kern="1200" noProof="0" dirty="0"/>
            <a:t>A symbol cannot be registered as a trademark:                          “would affect the </a:t>
          </a:r>
          <a:r>
            <a:rPr lang="en-US" sz="1600" b="1" u="sng" kern="1200" noProof="0" dirty="0"/>
            <a:t>personal rights </a:t>
          </a:r>
          <a:r>
            <a:rPr lang="en-US" sz="1600" kern="1200" noProof="0" dirty="0"/>
            <a:t>of a third party, </a:t>
          </a:r>
          <a:r>
            <a:rPr lang="en-US" sz="1600" b="1" u="sng" kern="1200" noProof="0" dirty="0"/>
            <a:t>especially</a:t>
          </a:r>
          <a:r>
            <a:rPr lang="en-US" sz="1600" kern="1200" noProof="0" dirty="0"/>
            <a:t> regarding … </a:t>
          </a:r>
          <a:r>
            <a:rPr lang="en-US" sz="1600" b="1" u="sng" kern="1200" noProof="0" dirty="0"/>
            <a:t>portrait of a person</a:t>
          </a:r>
          <a:r>
            <a:rPr lang="en-US" sz="1600" kern="1200" noProof="0" dirty="0"/>
            <a:t>… </a:t>
          </a:r>
          <a:r>
            <a:rPr lang="en-US" sz="1600" b="1" u="sng" kern="1200" noProof="0" dirty="0"/>
            <a:t>unless consent is granted</a:t>
          </a:r>
          <a:r>
            <a:rPr lang="en-US" sz="1600" kern="1200" noProof="0" dirty="0"/>
            <a:t>…”.</a:t>
          </a:r>
        </a:p>
        <a:p>
          <a:pPr marL="171450" lvl="1" indent="-171450" algn="just" defTabSz="711200">
            <a:lnSpc>
              <a:spcPct val="90000"/>
            </a:lnSpc>
            <a:spcBef>
              <a:spcPct val="0"/>
            </a:spcBef>
            <a:spcAft>
              <a:spcPct val="15000"/>
            </a:spcAft>
            <a:buChar char="•"/>
          </a:pPr>
          <a:endParaRPr lang="en-US" sz="1600" kern="1200" noProof="0" dirty="0"/>
        </a:p>
        <a:p>
          <a:pPr marL="171450" lvl="1" indent="-171450" algn="just" defTabSz="711200">
            <a:lnSpc>
              <a:spcPct val="90000"/>
            </a:lnSpc>
            <a:spcBef>
              <a:spcPct val="0"/>
            </a:spcBef>
            <a:spcAft>
              <a:spcPct val="15000"/>
            </a:spcAft>
            <a:buChar char="•"/>
          </a:pPr>
          <a:r>
            <a:rPr lang="en-US" sz="1600" kern="1200" noProof="0" dirty="0"/>
            <a:t>Establishes as </a:t>
          </a:r>
          <a:r>
            <a:rPr lang="en-US" sz="1600" b="1" kern="1200" noProof="0" dirty="0">
              <a:solidFill>
                <a:schemeClr val="bg1"/>
              </a:solidFill>
              <a:highlight>
                <a:srgbClr val="1CADE4"/>
              </a:highlight>
            </a:rPr>
            <a:t>unfair competition acts</a:t>
          </a:r>
          <a:r>
            <a:rPr lang="en-US" sz="1600" kern="1200" noProof="0" dirty="0">
              <a:highlight>
                <a:srgbClr val="1CADE4"/>
              </a:highlight>
            </a:rPr>
            <a:t> </a:t>
          </a:r>
          <a:r>
            <a:rPr lang="en-US" sz="1600" kern="1200" noProof="0" dirty="0"/>
            <a:t>those that </a:t>
          </a:r>
          <a:r>
            <a:rPr lang="en-US" sz="1600" i="1" kern="1200" dirty="0"/>
            <a:t>imply taking undue advantage of </a:t>
          </a:r>
          <a:r>
            <a:rPr lang="en-US" sz="1600" b="1" i="1" u="sng" kern="1200" dirty="0"/>
            <a:t>the fame or the reputation of a person</a:t>
          </a:r>
          <a:r>
            <a:rPr lang="en-US" sz="1600" u="sng" kern="1200" noProof="0" dirty="0"/>
            <a:t>… </a:t>
          </a:r>
        </a:p>
      </dsp:txBody>
      <dsp:txXfrm>
        <a:off x="2561506" y="319651"/>
        <a:ext cx="6278699" cy="1917855"/>
      </dsp:txXfrm>
    </dsp:sp>
    <dsp:sp modelId="{AF9FA9A6-433B-814D-9115-31DDA4E6CFF4}">
      <dsp:nvSpPr>
        <dsp:cNvPr id="0" name=""/>
        <dsp:cNvSpPr/>
      </dsp:nvSpPr>
      <dsp:spPr>
        <a:xfrm>
          <a:off x="11431" y="78657"/>
          <a:ext cx="2576484" cy="240224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DO" sz="1800" b="1" kern="1200" dirty="0">
              <a:solidFill>
                <a:srgbClr val="D9E1E6"/>
              </a:solidFill>
            </a:rPr>
            <a:t>Law No. 20-00 on Industrial Property </a:t>
          </a:r>
          <a:endParaRPr lang="es-MX" sz="1800" kern="1200" dirty="0"/>
        </a:p>
      </dsp:txBody>
      <dsp:txXfrm>
        <a:off x="128699" y="195925"/>
        <a:ext cx="2341948" cy="2167708"/>
      </dsp:txXfrm>
    </dsp:sp>
    <dsp:sp modelId="{9383EEE3-3911-A748-A011-0FD2F619600F}">
      <dsp:nvSpPr>
        <dsp:cNvPr id="0" name=""/>
        <dsp:cNvSpPr/>
      </dsp:nvSpPr>
      <dsp:spPr>
        <a:xfrm>
          <a:off x="2634561" y="2718339"/>
          <a:ext cx="7163348" cy="2642468"/>
        </a:xfrm>
        <a:prstGeom prst="rightArrow">
          <a:avLst>
            <a:gd name="adj1" fmla="val 75000"/>
            <a:gd name="adj2" fmla="val 50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100000"/>
            </a:lnSpc>
            <a:spcBef>
              <a:spcPct val="0"/>
            </a:spcBef>
            <a:spcAft>
              <a:spcPct val="15000"/>
            </a:spcAft>
            <a:buFont typeface="Arial" panose="020B0604020202020204" pitchFamily="34" charset="0"/>
            <a:buChar char="•"/>
          </a:pPr>
          <a:r>
            <a:rPr lang="en-US" sz="1700" b="1" kern="1200" dirty="0">
              <a:effectLst/>
              <a:ea typeface="Calibri" panose="020F0502020204030204" pitchFamily="34" charset="0"/>
            </a:rPr>
            <a:t>Injured persons </a:t>
          </a:r>
          <a:r>
            <a:rPr lang="en-US" sz="1700" b="0" kern="1200" dirty="0">
              <a:effectLst/>
              <a:ea typeface="Calibri" panose="020F0502020204030204" pitchFamily="34" charset="0"/>
            </a:rPr>
            <a:t>or </a:t>
          </a:r>
          <a:r>
            <a:rPr lang="en-US" sz="1700" b="1" kern="1200" dirty="0">
              <a:effectLst/>
              <a:ea typeface="Calibri" panose="020F0502020204030204" pitchFamily="34" charset="0"/>
            </a:rPr>
            <a:t>family of a deceased person </a:t>
          </a:r>
          <a:r>
            <a:rPr lang="en-US" sz="1700" kern="1200" dirty="0">
              <a:effectLst/>
              <a:ea typeface="Calibri" panose="020F0502020204030204" pitchFamily="34" charset="0"/>
            </a:rPr>
            <a:t>can </a:t>
          </a:r>
          <a:r>
            <a:rPr lang="en-US" sz="1700" b="1" kern="1200" dirty="0">
              <a:effectLst/>
              <a:ea typeface="Calibri" panose="020F0502020204030204" pitchFamily="34" charset="0"/>
            </a:rPr>
            <a:t>claim</a:t>
          </a:r>
          <a:r>
            <a:rPr lang="en-US" sz="1700" kern="1200" dirty="0">
              <a:effectLst/>
              <a:ea typeface="Calibri" panose="020F0502020204030204" pitchFamily="34" charset="0"/>
            </a:rPr>
            <a:t> the protection of their </a:t>
          </a:r>
          <a:r>
            <a:rPr lang="en-US" sz="1700" b="1" kern="1200" dirty="0">
              <a:effectLst/>
              <a:ea typeface="Calibri" panose="020F0502020204030204" pitchFamily="34" charset="0"/>
            </a:rPr>
            <a:t>rights to privacy </a:t>
          </a:r>
          <a:r>
            <a:rPr lang="en-US" sz="1700" kern="1200" dirty="0">
              <a:effectLst/>
              <a:ea typeface="Calibri" panose="020F0502020204030204" pitchFamily="34" charset="0"/>
            </a:rPr>
            <a:t>and </a:t>
          </a:r>
          <a:r>
            <a:rPr lang="en-US" sz="1700" b="1" kern="1200" dirty="0">
              <a:effectLst/>
              <a:ea typeface="Calibri" panose="020F0502020204030204" pitchFamily="34" charset="0"/>
            </a:rPr>
            <a:t>personal image</a:t>
          </a:r>
          <a:r>
            <a:rPr lang="en-US" sz="1700" kern="1200" dirty="0">
              <a:effectLst/>
              <a:ea typeface="Calibri" panose="020F0502020204030204" pitchFamily="34" charset="0"/>
            </a:rPr>
            <a:t>.</a:t>
          </a:r>
          <a:endParaRPr lang="es-MX" sz="1700" kern="1200" dirty="0"/>
        </a:p>
        <a:p>
          <a:pPr marL="171450" lvl="1" indent="-171450" algn="just" defTabSz="755650">
            <a:lnSpc>
              <a:spcPct val="100000"/>
            </a:lnSpc>
            <a:spcBef>
              <a:spcPct val="0"/>
            </a:spcBef>
            <a:spcAft>
              <a:spcPct val="15000"/>
            </a:spcAft>
            <a:buChar char="•"/>
          </a:pPr>
          <a:r>
            <a:rPr lang="en-US" sz="1700" kern="1200" dirty="0">
              <a:effectLst/>
              <a:ea typeface="Calibri" panose="020F0502020204030204" pitchFamily="34" charset="0"/>
            </a:rPr>
            <a:t>A </a:t>
          </a:r>
          <a:r>
            <a:rPr lang="en-US" sz="1700" b="1" kern="1200" dirty="0">
              <a:effectLst/>
              <a:ea typeface="Calibri" panose="020F0502020204030204" pitchFamily="34" charset="0"/>
            </a:rPr>
            <a:t>civil and expedite action for compensation is available</a:t>
          </a:r>
          <a:endParaRPr lang="en-US" sz="1700" kern="1200" dirty="0">
            <a:effectLst/>
            <a:ea typeface="Calibri" panose="020F0502020204030204" pitchFamily="34" charset="0"/>
          </a:endParaRPr>
        </a:p>
        <a:p>
          <a:pPr marL="171450" lvl="1" indent="-171450" algn="just" defTabSz="755650">
            <a:lnSpc>
              <a:spcPct val="100000"/>
            </a:lnSpc>
            <a:spcBef>
              <a:spcPct val="0"/>
            </a:spcBef>
            <a:spcAft>
              <a:spcPct val="15000"/>
            </a:spcAft>
            <a:buChar char="•"/>
          </a:pPr>
          <a:r>
            <a:rPr lang="en-US" sz="1700" kern="1200" dirty="0">
              <a:effectLst/>
              <a:ea typeface="Calibri" panose="020F0502020204030204" pitchFamily="34" charset="0"/>
            </a:rPr>
            <a:t>Free use </a:t>
          </a:r>
          <a:r>
            <a:rPr lang="en-US" sz="1700" b="1" kern="1200" dirty="0">
              <a:effectLst/>
              <a:ea typeface="Calibri" panose="020F0502020204030204" pitchFamily="34" charset="0"/>
            </a:rPr>
            <a:t>20 years </a:t>
          </a:r>
          <a:r>
            <a:rPr lang="en-US" sz="1700" kern="1200" dirty="0">
              <a:effectLst/>
              <a:ea typeface="Calibri" panose="020F0502020204030204" pitchFamily="34" charset="0"/>
            </a:rPr>
            <a:t>after death - </a:t>
          </a:r>
          <a:r>
            <a:rPr lang="en-US" sz="1700" i="1" kern="1200" dirty="0">
              <a:solidFill>
                <a:prstClr val="black">
                  <a:hueOff val="0"/>
                  <a:satOff val="0"/>
                  <a:lumOff val="0"/>
                  <a:alphaOff val="0"/>
                </a:prstClr>
              </a:solidFill>
              <a:effectLst/>
              <a:latin typeface="Sagona Book" panose="020F0502020204030204"/>
              <a:ea typeface="Calibri" panose="020F0502020204030204" pitchFamily="34" charset="0"/>
              <a:cs typeface="+mn-cs"/>
            </a:rPr>
            <a:t>Non-offensive</a:t>
          </a:r>
          <a:r>
            <a:rPr lang="en-US" sz="1700" i="1" kern="1200" dirty="0">
              <a:effectLst/>
              <a:ea typeface="Calibri" panose="020F0502020204030204" pitchFamily="34" charset="0"/>
            </a:rPr>
            <a:t> reproduction</a:t>
          </a:r>
          <a:endParaRPr lang="en-US" sz="1700" kern="1200" dirty="0">
            <a:effectLst/>
            <a:ea typeface="Calibri" panose="020F0502020204030204" pitchFamily="34" charset="0"/>
          </a:endParaRPr>
        </a:p>
        <a:p>
          <a:pPr marL="171450" lvl="1" indent="-171450" algn="just" defTabSz="755650">
            <a:lnSpc>
              <a:spcPct val="100000"/>
            </a:lnSpc>
            <a:spcBef>
              <a:spcPct val="0"/>
            </a:spcBef>
            <a:spcAft>
              <a:spcPct val="15000"/>
            </a:spcAft>
            <a:buChar char="•"/>
          </a:pPr>
          <a:r>
            <a:rPr lang="en-US" sz="1700" b="1" kern="1200" dirty="0">
              <a:effectLst/>
              <a:ea typeface="Calibri" panose="020F0502020204030204" pitchFamily="34" charset="0"/>
            </a:rPr>
            <a:t>Exceptions</a:t>
          </a:r>
          <a:r>
            <a:rPr lang="en-US" sz="1700" kern="1200" dirty="0">
              <a:effectLst/>
              <a:ea typeface="Calibri" panose="020F0502020204030204" pitchFamily="34" charset="0"/>
            </a:rPr>
            <a:t> (personal, authorized, or investigative use)</a:t>
          </a:r>
        </a:p>
      </dsp:txBody>
      <dsp:txXfrm>
        <a:off x="2634561" y="3048648"/>
        <a:ext cx="6172423" cy="1981851"/>
      </dsp:txXfrm>
    </dsp:sp>
    <dsp:sp modelId="{993E7F21-5FE1-0846-B3E8-9230AADBA40D}">
      <dsp:nvSpPr>
        <dsp:cNvPr id="0" name=""/>
        <dsp:cNvSpPr/>
      </dsp:nvSpPr>
      <dsp:spPr>
        <a:xfrm>
          <a:off x="1212" y="2838452"/>
          <a:ext cx="2649404" cy="240224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DO" sz="1800" b="1" kern="1200" dirty="0">
              <a:solidFill>
                <a:srgbClr val="D9E1E6"/>
              </a:solidFill>
            </a:rPr>
            <a:t>Law No. 192-19 on the Protection of the  Image, Honor and Family Privacy of Deceased and Injured Persons </a:t>
          </a:r>
          <a:endParaRPr lang="es-MX" sz="1800" kern="1200" dirty="0"/>
        </a:p>
      </dsp:txBody>
      <dsp:txXfrm>
        <a:off x="118480" y="2955720"/>
        <a:ext cx="2414868" cy="216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B51CA-9498-CE48-9F86-7A69EF29BD5E}">
      <dsp:nvSpPr>
        <dsp:cNvPr id="0" name=""/>
        <dsp:cNvSpPr/>
      </dsp:nvSpPr>
      <dsp:spPr>
        <a:xfrm>
          <a:off x="2577550" y="0"/>
          <a:ext cx="7237627" cy="2454559"/>
        </a:xfrm>
        <a:prstGeom prst="rightArrow">
          <a:avLst>
            <a:gd name="adj1" fmla="val 75000"/>
            <a:gd name="adj2" fmla="val 50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n-US" sz="1600" kern="1200" noProof="0" dirty="0">
            <a:latin typeface="+mn-lt"/>
          </a:endParaRPr>
        </a:p>
        <a:p>
          <a:pPr marL="171450" lvl="1" indent="-171450" algn="just" defTabSz="711200">
            <a:lnSpc>
              <a:spcPct val="90000"/>
            </a:lnSpc>
            <a:spcBef>
              <a:spcPct val="0"/>
            </a:spcBef>
            <a:spcAft>
              <a:spcPct val="15000"/>
            </a:spcAft>
            <a:buChar char="•"/>
          </a:pPr>
          <a:r>
            <a:rPr lang="en-US" sz="1600" kern="1200" noProof="0" dirty="0">
              <a:latin typeface="+mn-lt"/>
            </a:rPr>
            <a:t>6 months to 1 year </a:t>
          </a:r>
          <a:r>
            <a:rPr lang="en-US" sz="1600" b="1" kern="1200" noProof="0" dirty="0">
              <a:latin typeface="+mn-lt"/>
            </a:rPr>
            <a:t>imprisonment</a:t>
          </a:r>
          <a:r>
            <a:rPr lang="en-US" sz="1600" kern="1200" noProof="0" dirty="0">
              <a:latin typeface="+mn-lt"/>
            </a:rPr>
            <a:t> - 25,000 to 50,000 DOP  </a:t>
          </a:r>
          <a:r>
            <a:rPr lang="en-US" sz="1600" b="1" kern="1200" noProof="0" dirty="0">
              <a:latin typeface="+mn-lt"/>
            </a:rPr>
            <a:t>fine</a:t>
          </a:r>
          <a:r>
            <a:rPr lang="en-US" sz="1600" kern="1200" noProof="0" dirty="0">
              <a:latin typeface="+mn-lt"/>
            </a:rPr>
            <a:t>: </a:t>
          </a:r>
        </a:p>
        <a:p>
          <a:pPr marL="171450" lvl="1" indent="-171450" algn="just" defTabSz="711200">
            <a:lnSpc>
              <a:spcPct val="90000"/>
            </a:lnSpc>
            <a:spcBef>
              <a:spcPct val="0"/>
            </a:spcBef>
            <a:spcAft>
              <a:spcPct val="15000"/>
            </a:spcAft>
            <a:buChar char="•"/>
          </a:pPr>
          <a:r>
            <a:rPr lang="en-US" sz="1600" b="0" kern="1200" noProof="0" dirty="0">
              <a:solidFill>
                <a:schemeClr val="bg1"/>
              </a:solidFill>
              <a:effectLst/>
              <a:highlight>
                <a:srgbClr val="1CADE4"/>
              </a:highlight>
              <a:latin typeface="+mn-lt"/>
              <a:ea typeface="Calibri" panose="020F0502020204030204" pitchFamily="34" charset="0"/>
            </a:rPr>
            <a:t>Capture, record or transmit, without consent, the image of a person </a:t>
          </a:r>
          <a:r>
            <a:rPr lang="en-US" sz="1600" kern="1200" noProof="0" dirty="0">
              <a:effectLst/>
              <a:latin typeface="+mn-lt"/>
              <a:ea typeface="Calibri" panose="020F0502020204030204" pitchFamily="34" charset="0"/>
            </a:rPr>
            <a:t>who is in a private place</a:t>
          </a:r>
          <a:r>
            <a:rPr lang="en-US" sz="1600" kern="1200" noProof="0" dirty="0">
              <a:latin typeface="+mn-lt"/>
              <a:ea typeface="Calibri" panose="020F0502020204030204" pitchFamily="34" charset="0"/>
            </a:rPr>
            <a:t>.</a:t>
          </a:r>
        </a:p>
        <a:p>
          <a:pPr marL="171450" lvl="1" indent="-171450" algn="just" defTabSz="711200">
            <a:lnSpc>
              <a:spcPct val="90000"/>
            </a:lnSpc>
            <a:spcBef>
              <a:spcPct val="0"/>
            </a:spcBef>
            <a:spcAft>
              <a:spcPct val="15000"/>
            </a:spcAft>
            <a:buChar char="•"/>
          </a:pPr>
          <a:r>
            <a:rPr lang="en-US" sz="1600" kern="1200" noProof="0" dirty="0">
              <a:latin typeface="+mn-lt"/>
            </a:rPr>
            <a:t>1 to 2 years </a:t>
          </a:r>
          <a:r>
            <a:rPr lang="en-US" sz="1600" b="1" kern="1200" noProof="0" dirty="0">
              <a:latin typeface="+mn-lt"/>
            </a:rPr>
            <a:t>imprisonment</a:t>
          </a:r>
          <a:r>
            <a:rPr lang="en-US" sz="1600" kern="1200" noProof="0" dirty="0">
              <a:latin typeface="+mn-lt"/>
            </a:rPr>
            <a:t> and 50,000 to 100,000 DOP </a:t>
          </a:r>
          <a:r>
            <a:rPr lang="en-US" sz="1600" b="1" kern="1200" noProof="0" dirty="0">
              <a:latin typeface="+mn-lt"/>
            </a:rPr>
            <a:t>fine</a:t>
          </a:r>
          <a:r>
            <a:rPr lang="en-US" sz="1600" kern="1200" noProof="0" dirty="0">
              <a:latin typeface="+mn-lt"/>
            </a:rPr>
            <a:t>: </a:t>
          </a:r>
        </a:p>
        <a:p>
          <a:pPr marL="171450" lvl="1" indent="-171450" algn="just" defTabSz="711200">
            <a:lnSpc>
              <a:spcPct val="90000"/>
            </a:lnSpc>
            <a:spcBef>
              <a:spcPct val="0"/>
            </a:spcBef>
            <a:spcAft>
              <a:spcPct val="15000"/>
            </a:spcAft>
            <a:buChar char="•"/>
          </a:pPr>
          <a:r>
            <a:rPr lang="en-US" sz="1600" kern="1200" noProof="0" dirty="0">
              <a:solidFill>
                <a:schemeClr val="bg1"/>
              </a:solidFill>
              <a:highlight>
                <a:srgbClr val="1CADE4"/>
              </a:highlight>
              <a:latin typeface="+mn-lt"/>
            </a:rPr>
            <a:t>Publishing</a:t>
          </a:r>
          <a:r>
            <a:rPr lang="en-US" sz="1600" kern="1200" noProof="0" dirty="0">
              <a:latin typeface="+mn-lt"/>
            </a:rPr>
            <a:t>, by any means whatsoever, of </a:t>
          </a:r>
          <a:r>
            <a:rPr lang="en-US" sz="1600" kern="1200" noProof="0" dirty="0">
              <a:solidFill>
                <a:schemeClr val="tx1"/>
              </a:solidFill>
              <a:latin typeface="+mn-lt"/>
            </a:rPr>
            <a:t>the </a:t>
          </a:r>
          <a:r>
            <a:rPr lang="en-US" sz="1600" b="1" kern="1200" noProof="0" dirty="0">
              <a:solidFill>
                <a:schemeClr val="tx1"/>
              </a:solidFill>
              <a:latin typeface="+mn-lt"/>
            </a:rPr>
            <a:t>montage made with image of a person </a:t>
          </a:r>
          <a:r>
            <a:rPr lang="en-US" sz="1600" kern="1200" noProof="0" dirty="0">
              <a:solidFill>
                <a:schemeClr val="tx1"/>
              </a:solidFill>
              <a:latin typeface="+mn-lt"/>
            </a:rPr>
            <a:t>without his knowledge…</a:t>
          </a:r>
          <a:endParaRPr lang="en-US" sz="1600" u="sng" kern="1200" noProof="0" dirty="0">
            <a:solidFill>
              <a:schemeClr val="tx1"/>
            </a:solidFill>
            <a:latin typeface="+mn-lt"/>
          </a:endParaRPr>
        </a:p>
      </dsp:txBody>
      <dsp:txXfrm>
        <a:off x="2577550" y="306820"/>
        <a:ext cx="6317167" cy="1840919"/>
      </dsp:txXfrm>
    </dsp:sp>
    <dsp:sp modelId="{AF9FA9A6-433B-814D-9115-31DDA4E6CFF4}">
      <dsp:nvSpPr>
        <dsp:cNvPr id="0" name=""/>
        <dsp:cNvSpPr/>
      </dsp:nvSpPr>
      <dsp:spPr>
        <a:xfrm>
          <a:off x="533" y="75502"/>
          <a:ext cx="2576484" cy="230587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DO" sz="1800" b="1" kern="1200" dirty="0">
              <a:solidFill>
                <a:srgbClr val="D9E1E6"/>
              </a:solidFill>
            </a:rPr>
            <a:t>Law No. 24-97 on Domestic Violence and Violence Against Women </a:t>
          </a:r>
          <a:endParaRPr lang="es-MX" sz="1800" kern="1200" dirty="0"/>
        </a:p>
      </dsp:txBody>
      <dsp:txXfrm>
        <a:off x="113097" y="188066"/>
        <a:ext cx="2351356" cy="2080748"/>
      </dsp:txXfrm>
    </dsp:sp>
    <dsp:sp modelId="{9383EEE3-3911-A748-A011-0FD2F619600F}">
      <dsp:nvSpPr>
        <dsp:cNvPr id="0" name=""/>
        <dsp:cNvSpPr/>
      </dsp:nvSpPr>
      <dsp:spPr>
        <a:xfrm>
          <a:off x="2650616" y="2686307"/>
          <a:ext cx="7163348" cy="2536464"/>
        </a:xfrm>
        <a:prstGeom prst="rightArrow">
          <a:avLst>
            <a:gd name="adj1" fmla="val 75000"/>
            <a:gd name="adj2" fmla="val 50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100000"/>
            </a:lnSpc>
            <a:spcBef>
              <a:spcPct val="0"/>
            </a:spcBef>
            <a:spcAft>
              <a:spcPct val="15000"/>
            </a:spcAft>
            <a:buChar char="•"/>
          </a:pPr>
          <a:r>
            <a:rPr lang="en-US" sz="1400" i="0" u="none" kern="1200" noProof="0" dirty="0">
              <a:solidFill>
                <a:schemeClr val="tx1"/>
              </a:solidFill>
            </a:rPr>
            <a:t>Minors </a:t>
          </a:r>
          <a:r>
            <a:rPr lang="en-US" sz="1400" i="0" u="none" kern="1200" noProof="0" dirty="0"/>
            <a:t>have the right to… respect for dignity,... </a:t>
          </a:r>
          <a:r>
            <a:rPr lang="en-US" sz="1400" i="0" u="none" kern="1200" noProof="0" dirty="0">
              <a:solidFill>
                <a:schemeClr val="bg1"/>
              </a:solidFill>
              <a:highlight>
                <a:srgbClr val="1CADE4"/>
              </a:highlight>
            </a:rPr>
            <a:t>the preservation of </a:t>
          </a:r>
          <a:r>
            <a:rPr lang="en-US" sz="1400" b="1" i="0" u="sng" kern="1200" noProof="0" dirty="0">
              <a:solidFill>
                <a:schemeClr val="bg1"/>
              </a:solidFill>
              <a:highlight>
                <a:srgbClr val="1CADE4"/>
              </a:highlight>
            </a:rPr>
            <a:t>their image</a:t>
          </a:r>
          <a:r>
            <a:rPr lang="en-US" sz="1400" i="0" u="none" kern="1200" noProof="0" dirty="0">
              <a:solidFill>
                <a:schemeClr val="bg1"/>
              </a:solidFill>
              <a:highlight>
                <a:srgbClr val="1CADE4"/>
              </a:highlight>
            </a:rPr>
            <a:t>...</a:t>
          </a:r>
        </a:p>
        <a:p>
          <a:pPr marL="114300" lvl="1" indent="-114300" algn="just" defTabSz="622300">
            <a:lnSpc>
              <a:spcPct val="100000"/>
            </a:lnSpc>
            <a:spcBef>
              <a:spcPct val="0"/>
            </a:spcBef>
            <a:spcAft>
              <a:spcPct val="15000"/>
            </a:spcAft>
            <a:buChar char="•"/>
          </a:pPr>
          <a:r>
            <a:rPr lang="en-US" sz="1400" b="0" u="none" kern="1200" noProof="0" dirty="0"/>
            <a:t>Prohibition to </a:t>
          </a:r>
          <a:r>
            <a:rPr lang="en-US" sz="1400" b="0" u="none" kern="1200" noProof="0" dirty="0">
              <a:solidFill>
                <a:schemeClr val="bg1"/>
              </a:solidFill>
              <a:highlight>
                <a:srgbClr val="1CADE4"/>
              </a:highlight>
            </a:rPr>
            <a:t>dispose image</a:t>
          </a:r>
          <a:r>
            <a:rPr lang="en-US" sz="1400" u="none" kern="1200" noProof="0" dirty="0"/>
            <a:t> of minors affecting </a:t>
          </a:r>
          <a:r>
            <a:rPr lang="en-US" sz="1400" b="0" u="none" kern="1200" noProof="0" dirty="0">
              <a:solidFill>
                <a:schemeClr val="tx1"/>
              </a:solidFill>
            </a:rPr>
            <a:t>physical, moral, psychological and intellectual development,.. </a:t>
          </a:r>
          <a:r>
            <a:rPr lang="en-US" sz="1400" b="0" u="none" kern="1200" noProof="0" dirty="0">
              <a:solidFill>
                <a:schemeClr val="bg1"/>
              </a:solidFill>
              <a:highlight>
                <a:srgbClr val="1CADE4"/>
              </a:highlight>
            </a:rPr>
            <a:t>honor, reputation </a:t>
          </a:r>
          <a:r>
            <a:rPr lang="en-US" sz="1400" b="1" u="sng" kern="1200" noProof="0" dirty="0">
              <a:solidFill>
                <a:schemeClr val="bg1"/>
              </a:solidFill>
              <a:highlight>
                <a:srgbClr val="1CADE4"/>
              </a:highlight>
            </a:rPr>
            <a:t>and self-image</a:t>
          </a:r>
          <a:r>
            <a:rPr lang="en-US" sz="1400" b="0" u="none" kern="1200" noProof="0" dirty="0">
              <a:solidFill>
                <a:schemeClr val="bg1"/>
              </a:solidFill>
              <a:highlight>
                <a:srgbClr val="1CADE4"/>
              </a:highlight>
            </a:rPr>
            <a:t>…</a:t>
          </a:r>
          <a:endParaRPr lang="en-US" sz="1400" b="0" i="0" u="none" kern="1200" noProof="0" dirty="0">
            <a:solidFill>
              <a:schemeClr val="bg1"/>
            </a:solidFill>
            <a:highlight>
              <a:srgbClr val="1CADE4"/>
            </a:highlight>
          </a:endParaRPr>
        </a:p>
        <a:p>
          <a:pPr marL="114300" lvl="1" indent="-114300" algn="just" defTabSz="622300">
            <a:lnSpc>
              <a:spcPct val="100000"/>
            </a:lnSpc>
            <a:spcBef>
              <a:spcPct val="0"/>
            </a:spcBef>
            <a:spcAft>
              <a:spcPct val="15000"/>
            </a:spcAft>
            <a:buChar char="•"/>
          </a:pPr>
          <a:r>
            <a:rPr lang="en-US" sz="1400" b="0" kern="1200" noProof="0" dirty="0"/>
            <a:t>Penalties: </a:t>
          </a:r>
          <a:r>
            <a:rPr lang="en-US" sz="1400" b="1" kern="1200" noProof="0" dirty="0"/>
            <a:t>2 to 4 years and fines </a:t>
          </a:r>
          <a:r>
            <a:rPr lang="en-US" sz="1400" b="0" kern="1200" noProof="0" dirty="0"/>
            <a:t>who violate the integrity of  minors by photographing, filming, or publishing. </a:t>
          </a:r>
          <a:endParaRPr lang="en-US" sz="1400" b="0" i="0" u="none" kern="1200" noProof="0" dirty="0">
            <a:solidFill>
              <a:schemeClr val="bg1"/>
            </a:solidFill>
          </a:endParaRPr>
        </a:p>
        <a:p>
          <a:pPr marL="228600" lvl="2" indent="-114300" algn="just" defTabSz="622300">
            <a:lnSpc>
              <a:spcPct val="100000"/>
            </a:lnSpc>
            <a:spcBef>
              <a:spcPct val="0"/>
            </a:spcBef>
            <a:spcAft>
              <a:spcPct val="15000"/>
            </a:spcAft>
            <a:buChar char="•"/>
          </a:pPr>
          <a:r>
            <a:rPr lang="en-US" sz="1400" b="1" kern="1200" noProof="0" dirty="0"/>
            <a:t>1 to 5 years and fines </a:t>
          </a:r>
          <a:r>
            <a:rPr lang="en-US" sz="1400" b="0" kern="1200" noProof="0" dirty="0"/>
            <a:t>who employs minors in audiovisuals that depict explicit content</a:t>
          </a:r>
          <a:endParaRPr lang="en-US" sz="1400" b="0" i="0" u="none" kern="1200" noProof="0" dirty="0">
            <a:solidFill>
              <a:schemeClr val="bg1"/>
            </a:solidFill>
          </a:endParaRPr>
        </a:p>
      </dsp:txBody>
      <dsp:txXfrm>
        <a:off x="2650616" y="3003365"/>
        <a:ext cx="6212174" cy="1902348"/>
      </dsp:txXfrm>
    </dsp:sp>
    <dsp:sp modelId="{993E7F21-5FE1-0846-B3E8-9230AADBA40D}">
      <dsp:nvSpPr>
        <dsp:cNvPr id="0" name=""/>
        <dsp:cNvSpPr/>
      </dsp:nvSpPr>
      <dsp:spPr>
        <a:xfrm>
          <a:off x="1212" y="2801601"/>
          <a:ext cx="2649404" cy="230587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DO" sz="1800" b="1" kern="1200" dirty="0">
              <a:solidFill>
                <a:srgbClr val="D9E1E6"/>
              </a:solidFill>
            </a:rPr>
            <a:t>Law No. 136-03, which creates the Code for the System for the Protection and Fundamental Rights of Children and Adolescents </a:t>
          </a:r>
          <a:endParaRPr lang="es-MX" sz="1800" kern="1200" dirty="0"/>
        </a:p>
      </dsp:txBody>
      <dsp:txXfrm>
        <a:off x="113776" y="2914165"/>
        <a:ext cx="2424276" cy="2080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E9E2E-5292-4FA4-BFFE-C8E870C295AA}">
      <dsp:nvSpPr>
        <dsp:cNvPr id="0" name=""/>
        <dsp:cNvSpPr/>
      </dsp:nvSpPr>
      <dsp:spPr>
        <a:xfrm>
          <a:off x="2915434" y="1235848"/>
          <a:ext cx="4629811" cy="308808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noProof="0" dirty="0"/>
            <a:t>Constitutional remedy available to every individual, that allows to access any database, record of data and references about said individual, without the need to explain reasons, while at the same time allows to request the correction of that information that causes any harm.</a:t>
          </a:r>
        </a:p>
        <a:p>
          <a:pPr marL="0" lvl="0" indent="0" algn="just" defTabSz="800100">
            <a:lnSpc>
              <a:spcPct val="90000"/>
            </a:lnSpc>
            <a:spcBef>
              <a:spcPct val="0"/>
            </a:spcBef>
            <a:spcAft>
              <a:spcPct val="35000"/>
            </a:spcAft>
            <a:buNone/>
          </a:pPr>
          <a:endParaRPr lang="en-US" sz="1800" kern="1200" noProof="0" dirty="0">
            <a:latin typeface="+mn-lt"/>
          </a:endParaRPr>
        </a:p>
        <a:p>
          <a:pPr marL="0" lvl="0" indent="0" algn="just" defTabSz="800100">
            <a:lnSpc>
              <a:spcPct val="90000"/>
            </a:lnSpc>
            <a:spcBef>
              <a:spcPct val="0"/>
            </a:spcBef>
            <a:spcAft>
              <a:spcPct val="35000"/>
            </a:spcAft>
            <a:buNone/>
          </a:pPr>
          <a:r>
            <a:rPr lang="en-US" sz="1800" kern="1200" noProof="0" dirty="0">
              <a:latin typeface="+mn-lt"/>
            </a:rPr>
            <a:t>Constitution and Law 137-11</a:t>
          </a:r>
        </a:p>
      </dsp:txBody>
      <dsp:txXfrm>
        <a:off x="3656204" y="1235848"/>
        <a:ext cx="3889041" cy="3088083"/>
      </dsp:txXfrm>
    </dsp:sp>
    <dsp:sp modelId="{B3930DE8-04F0-4CF0-96E3-F8C01D06F616}">
      <dsp:nvSpPr>
        <dsp:cNvPr id="0" name=""/>
        <dsp:cNvSpPr/>
      </dsp:nvSpPr>
      <dsp:spPr>
        <a:xfrm>
          <a:off x="446202" y="1231"/>
          <a:ext cx="3086540" cy="308654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DO" sz="1800" b="1" kern="1200" dirty="0">
              <a:solidFill>
                <a:srgbClr val="D9E1E6"/>
              </a:solidFill>
            </a:rPr>
            <a:t>Habeas data</a:t>
          </a:r>
          <a:endParaRPr lang="es-MX" sz="1800" kern="1200" dirty="0"/>
        </a:p>
      </dsp:txBody>
      <dsp:txXfrm>
        <a:off x="898215" y="453244"/>
        <a:ext cx="2182514" cy="2182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A0972-2F7B-E447-BAB9-C6B19CDAE5D8}">
      <dsp:nvSpPr>
        <dsp:cNvPr id="0" name=""/>
        <dsp:cNvSpPr/>
      </dsp:nvSpPr>
      <dsp:spPr>
        <a:xfrm>
          <a:off x="219750" y="1045500"/>
          <a:ext cx="2877419" cy="1931150"/>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s-MX" sz="1600" kern="1200" dirty="0"/>
            <a:t>Constitution </a:t>
          </a:r>
        </a:p>
      </dsp:txBody>
      <dsp:txXfrm>
        <a:off x="939105" y="1335173"/>
        <a:ext cx="1482162" cy="1351805"/>
      </dsp:txXfrm>
    </dsp:sp>
    <dsp:sp modelId="{AFC9DCEE-14FD-234E-A13E-49A851478A3D}">
      <dsp:nvSpPr>
        <dsp:cNvPr id="0" name=""/>
        <dsp:cNvSpPr/>
      </dsp:nvSpPr>
      <dsp:spPr>
        <a:xfrm>
          <a:off x="1532" y="1458766"/>
          <a:ext cx="1104618" cy="1104618"/>
        </a:xfrm>
        <a:prstGeom prst="ellipse">
          <a:avLst/>
        </a:prstGeom>
        <a:gradFill rotWithShape="0">
          <a:gsLst>
            <a:gs pos="0">
              <a:schemeClr val="accent2">
                <a:alpha val="90000"/>
                <a:hueOff val="0"/>
                <a:satOff val="0"/>
                <a:lumOff val="0"/>
                <a:alphaOff val="0"/>
                <a:shade val="85000"/>
                <a:satMod val="130000"/>
              </a:schemeClr>
            </a:gs>
            <a:gs pos="34000">
              <a:schemeClr val="accent2">
                <a:alpha val="90000"/>
                <a:hueOff val="0"/>
                <a:satOff val="0"/>
                <a:lumOff val="0"/>
                <a:alphaOff val="0"/>
                <a:shade val="87000"/>
                <a:satMod val="125000"/>
              </a:schemeClr>
            </a:gs>
            <a:gs pos="70000">
              <a:schemeClr val="accent2">
                <a:alpha val="90000"/>
                <a:hueOff val="0"/>
                <a:satOff val="0"/>
                <a:lumOff val="0"/>
                <a:alphaOff val="0"/>
                <a:tint val="100000"/>
                <a:shade val="90000"/>
                <a:satMod val="130000"/>
              </a:schemeClr>
            </a:gs>
            <a:gs pos="100000">
              <a:schemeClr val="accent2">
                <a:alpha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Art. 29 </a:t>
          </a:r>
        </a:p>
      </dsp:txBody>
      <dsp:txXfrm>
        <a:off x="163300" y="1620534"/>
        <a:ext cx="781082" cy="781082"/>
      </dsp:txXfrm>
    </dsp:sp>
    <dsp:sp modelId="{3A5588CC-85DF-4B48-BF0F-6AD9E08BEA6D}">
      <dsp:nvSpPr>
        <dsp:cNvPr id="0" name=""/>
        <dsp:cNvSpPr/>
      </dsp:nvSpPr>
      <dsp:spPr>
        <a:xfrm>
          <a:off x="3548759" y="1045500"/>
          <a:ext cx="2686828" cy="1931150"/>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s-MX" sz="1600" kern="1200" dirty="0"/>
            <a:t>Civil Code</a:t>
          </a:r>
        </a:p>
      </dsp:txBody>
      <dsp:txXfrm>
        <a:off x="4220467" y="1335173"/>
        <a:ext cx="1339219" cy="1351805"/>
      </dsp:txXfrm>
    </dsp:sp>
    <dsp:sp modelId="{711098D5-D246-4F4C-AF69-9017AC105651}">
      <dsp:nvSpPr>
        <dsp:cNvPr id="0" name=""/>
        <dsp:cNvSpPr/>
      </dsp:nvSpPr>
      <dsp:spPr>
        <a:xfrm>
          <a:off x="3235247" y="1458766"/>
          <a:ext cx="1104618" cy="1104618"/>
        </a:xfrm>
        <a:prstGeom prst="ellipse">
          <a:avLst/>
        </a:prstGeom>
        <a:gradFill rotWithShape="0">
          <a:gsLst>
            <a:gs pos="0">
              <a:schemeClr val="accent2">
                <a:alpha val="90000"/>
                <a:hueOff val="0"/>
                <a:satOff val="0"/>
                <a:lumOff val="0"/>
                <a:alphaOff val="-20000"/>
                <a:shade val="85000"/>
                <a:satMod val="130000"/>
              </a:schemeClr>
            </a:gs>
            <a:gs pos="34000">
              <a:schemeClr val="accent2">
                <a:alpha val="90000"/>
                <a:hueOff val="0"/>
                <a:satOff val="0"/>
                <a:lumOff val="0"/>
                <a:alphaOff val="-20000"/>
                <a:shade val="87000"/>
                <a:satMod val="125000"/>
              </a:schemeClr>
            </a:gs>
            <a:gs pos="70000">
              <a:schemeClr val="accent2">
                <a:alpha val="90000"/>
                <a:hueOff val="0"/>
                <a:satOff val="0"/>
                <a:lumOff val="0"/>
                <a:alphaOff val="-20000"/>
                <a:tint val="100000"/>
                <a:shade val="90000"/>
                <a:satMod val="130000"/>
              </a:schemeClr>
            </a:gs>
            <a:gs pos="100000">
              <a:schemeClr val="accent2">
                <a:alpha val="90000"/>
                <a:hueOff val="0"/>
                <a:satOff val="0"/>
                <a:lumOff val="0"/>
                <a:alpha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Arts. 47 and 48</a:t>
          </a:r>
        </a:p>
      </dsp:txBody>
      <dsp:txXfrm>
        <a:off x="3397015" y="1620534"/>
        <a:ext cx="781082" cy="781082"/>
      </dsp:txXfrm>
    </dsp:sp>
    <dsp:sp modelId="{9E08798C-6B5C-1648-89C3-614C349D9160}">
      <dsp:nvSpPr>
        <dsp:cNvPr id="0" name=""/>
        <dsp:cNvSpPr/>
      </dsp:nvSpPr>
      <dsp:spPr>
        <a:xfrm>
          <a:off x="6925974" y="1045500"/>
          <a:ext cx="2209236" cy="1931150"/>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s-MX" sz="1600" kern="1200" dirty="0"/>
            <a:t>Criminal Code</a:t>
          </a:r>
        </a:p>
      </dsp:txBody>
      <dsp:txXfrm>
        <a:off x="7478283" y="1335173"/>
        <a:ext cx="1077003" cy="1351805"/>
      </dsp:txXfrm>
    </dsp:sp>
    <dsp:sp modelId="{08F8EBA9-FD1C-D444-8580-5893FF20F8F8}">
      <dsp:nvSpPr>
        <dsp:cNvPr id="0" name=""/>
        <dsp:cNvSpPr/>
      </dsp:nvSpPr>
      <dsp:spPr>
        <a:xfrm>
          <a:off x="6373665" y="1458766"/>
          <a:ext cx="1104618" cy="1104618"/>
        </a:xfrm>
        <a:prstGeom prst="ellipse">
          <a:avLst/>
        </a:prstGeom>
        <a:gradFill rotWithShape="0">
          <a:gsLst>
            <a:gs pos="0">
              <a:schemeClr val="accent2">
                <a:alpha val="90000"/>
                <a:hueOff val="0"/>
                <a:satOff val="0"/>
                <a:lumOff val="0"/>
                <a:alphaOff val="-40000"/>
                <a:shade val="85000"/>
                <a:satMod val="130000"/>
              </a:schemeClr>
            </a:gs>
            <a:gs pos="34000">
              <a:schemeClr val="accent2">
                <a:alpha val="90000"/>
                <a:hueOff val="0"/>
                <a:satOff val="0"/>
                <a:lumOff val="0"/>
                <a:alphaOff val="-40000"/>
                <a:shade val="87000"/>
                <a:satMod val="125000"/>
              </a:schemeClr>
            </a:gs>
            <a:gs pos="70000">
              <a:schemeClr val="accent2">
                <a:alpha val="90000"/>
                <a:hueOff val="0"/>
                <a:satOff val="0"/>
                <a:lumOff val="0"/>
                <a:alphaOff val="-40000"/>
                <a:tint val="100000"/>
                <a:shade val="90000"/>
                <a:satMod val="130000"/>
              </a:schemeClr>
            </a:gs>
            <a:gs pos="100000">
              <a:schemeClr val="accent2">
                <a:alpha val="90000"/>
                <a:hueOff val="0"/>
                <a:satOff val="0"/>
                <a:lumOff val="0"/>
                <a:alphaOff val="-4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Art. 196</a:t>
          </a:r>
        </a:p>
      </dsp:txBody>
      <dsp:txXfrm>
        <a:off x="6535433" y="1620534"/>
        <a:ext cx="781082" cy="781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1B322-EB53-A84A-AFBF-F302DA5FD19B}">
      <dsp:nvSpPr>
        <dsp:cNvPr id="0" name=""/>
        <dsp:cNvSpPr/>
      </dsp:nvSpPr>
      <dsp:spPr>
        <a:xfrm>
          <a:off x="2610183" y="2599254"/>
          <a:ext cx="1930821" cy="1930821"/>
        </a:xfrm>
        <a:prstGeom prst="ellipse">
          <a:avLst/>
        </a:prstGeom>
        <a:solidFill>
          <a:schemeClr val="accent1">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Law 23 of 1982 and Andean Community Decision 351 </a:t>
          </a:r>
          <a:endParaRPr lang="es-MX" sz="1700" kern="1200" dirty="0"/>
        </a:p>
      </dsp:txBody>
      <dsp:txXfrm>
        <a:off x="2892945" y="2882016"/>
        <a:ext cx="1365297" cy="1365297"/>
      </dsp:txXfrm>
    </dsp:sp>
    <dsp:sp modelId="{7421FDA3-9E35-1D4B-A528-F7050B6B87AA}">
      <dsp:nvSpPr>
        <dsp:cNvPr id="0" name=""/>
        <dsp:cNvSpPr/>
      </dsp:nvSpPr>
      <dsp:spPr>
        <a:xfrm rot="12900000">
          <a:off x="1098583" y="2171806"/>
          <a:ext cx="1761494" cy="550283"/>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B53F2-5B12-D44A-A724-FDA796F36F0D}">
      <dsp:nvSpPr>
        <dsp:cNvPr id="0" name=""/>
        <dsp:cNvSpPr/>
      </dsp:nvSpPr>
      <dsp:spPr>
        <a:xfrm>
          <a:off x="340724" y="1208060"/>
          <a:ext cx="1834279" cy="1467423"/>
        </a:xfrm>
        <a:prstGeom prst="roundRect">
          <a:avLst>
            <a:gd name="adj" fmla="val 10000"/>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Self-image </a:t>
          </a:r>
          <a:r>
            <a:rPr lang="en-US" sz="1600" b="0" kern="1200" dirty="0"/>
            <a:t>is </a:t>
          </a:r>
          <a:r>
            <a:rPr lang="en-US" sz="1600" b="0" i="1" u="sng" kern="1200" dirty="0"/>
            <a:t>autonomous </a:t>
          </a:r>
          <a:r>
            <a:rPr lang="en-US" sz="1600" b="0" kern="1200" dirty="0"/>
            <a:t>and </a:t>
          </a:r>
          <a:r>
            <a:rPr lang="en-US" sz="1600" b="0" i="1" u="sng" kern="1200" dirty="0"/>
            <a:t>very personal right</a:t>
          </a:r>
          <a:endParaRPr lang="es-MX" sz="1600" b="0" i="1" u="sng" kern="1200" dirty="0"/>
        </a:p>
      </dsp:txBody>
      <dsp:txXfrm>
        <a:off x="383703" y="1251039"/>
        <a:ext cx="1748321" cy="1381465"/>
      </dsp:txXfrm>
    </dsp:sp>
    <dsp:sp modelId="{43CE94AC-D2E8-C044-B47A-514B0CB40437}">
      <dsp:nvSpPr>
        <dsp:cNvPr id="0" name=""/>
        <dsp:cNvSpPr/>
      </dsp:nvSpPr>
      <dsp:spPr>
        <a:xfrm rot="16200000">
          <a:off x="2694847" y="1340844"/>
          <a:ext cx="1761494" cy="550283"/>
        </a:xfrm>
        <a:prstGeom prst="leftArrow">
          <a:avLst>
            <a:gd name="adj1" fmla="val 60000"/>
            <a:gd name="adj2" fmla="val 50000"/>
          </a:avLst>
        </a:prstGeom>
        <a:solidFill>
          <a:schemeClr val="accent1">
            <a:shade val="90000"/>
            <a:hueOff val="368001"/>
            <a:satOff val="-7477"/>
            <a:lumOff val="244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6577CD-3827-BC43-83C0-A1302B4ADB9A}">
      <dsp:nvSpPr>
        <dsp:cNvPr id="0" name=""/>
        <dsp:cNvSpPr/>
      </dsp:nvSpPr>
      <dsp:spPr>
        <a:xfrm>
          <a:off x="2658454" y="1526"/>
          <a:ext cx="1834279" cy="1467423"/>
        </a:xfrm>
        <a:prstGeom prst="roundRect">
          <a:avLst>
            <a:gd name="adj" fmla="val 10000"/>
          </a:avLst>
        </a:prstGeom>
        <a:solidFill>
          <a:schemeClr val="accent1">
            <a:shade val="50000"/>
            <a:hueOff val="353209"/>
            <a:satOff val="-8812"/>
            <a:lumOff val="308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Prevent the </a:t>
          </a:r>
          <a:r>
            <a:rPr lang="en-US" sz="1600" b="1" kern="1200" dirty="0"/>
            <a:t>public display </a:t>
          </a:r>
          <a:r>
            <a:rPr lang="en-US" sz="1600" kern="1200" dirty="0"/>
            <a:t>of an individual's image without </a:t>
          </a:r>
          <a:r>
            <a:rPr lang="en-US" sz="1600" b="1" kern="1200" dirty="0"/>
            <a:t>consent</a:t>
          </a:r>
          <a:endParaRPr lang="es-MX" sz="1600" b="1" kern="1200" dirty="0"/>
        </a:p>
      </dsp:txBody>
      <dsp:txXfrm>
        <a:off x="2701433" y="44505"/>
        <a:ext cx="1748321" cy="1381465"/>
      </dsp:txXfrm>
    </dsp:sp>
    <dsp:sp modelId="{75054943-23B6-7943-A3EB-47275D3D3CD4}">
      <dsp:nvSpPr>
        <dsp:cNvPr id="0" name=""/>
        <dsp:cNvSpPr/>
      </dsp:nvSpPr>
      <dsp:spPr>
        <a:xfrm rot="19500000">
          <a:off x="4291111" y="2171806"/>
          <a:ext cx="1761494" cy="550283"/>
        </a:xfrm>
        <a:prstGeom prst="leftArrow">
          <a:avLst>
            <a:gd name="adj1" fmla="val 60000"/>
            <a:gd name="adj2" fmla="val 50000"/>
          </a:avLst>
        </a:prstGeom>
        <a:solidFill>
          <a:schemeClr val="accent1">
            <a:shade val="90000"/>
            <a:hueOff val="368001"/>
            <a:satOff val="-7477"/>
            <a:lumOff val="244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739CB-38C0-9647-A652-7ECF0422CD9B}">
      <dsp:nvSpPr>
        <dsp:cNvPr id="0" name=""/>
        <dsp:cNvSpPr/>
      </dsp:nvSpPr>
      <dsp:spPr>
        <a:xfrm>
          <a:off x="4976184" y="1208060"/>
          <a:ext cx="1834279" cy="1467423"/>
        </a:xfrm>
        <a:prstGeom prst="roundRect">
          <a:avLst>
            <a:gd name="adj" fmla="val 10000"/>
          </a:avLst>
        </a:prstGeom>
        <a:solidFill>
          <a:schemeClr val="accent1">
            <a:shade val="50000"/>
            <a:hueOff val="353209"/>
            <a:satOff val="-8812"/>
            <a:lumOff val="308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Image rights </a:t>
          </a:r>
          <a:r>
            <a:rPr lang="en-US" sz="1600" u="sng" kern="1200" dirty="0"/>
            <a:t>over</a:t>
          </a:r>
          <a:r>
            <a:rPr lang="en-US" sz="1600" kern="1200" dirty="0"/>
            <a:t> </a:t>
          </a:r>
          <a:r>
            <a:rPr lang="en-US" sz="1600" b="1" kern="1200" dirty="0"/>
            <a:t>copyright</a:t>
          </a:r>
          <a:r>
            <a:rPr lang="en-US" sz="1600" kern="1200" dirty="0"/>
            <a:t> in the case of </a:t>
          </a:r>
          <a:r>
            <a:rPr lang="en-US" sz="1600" b="1" u="sng" kern="1200" dirty="0"/>
            <a:t>photographs</a:t>
          </a:r>
          <a:endParaRPr lang="es-MX" sz="1600" b="1" u="sng" kern="1200" dirty="0"/>
        </a:p>
      </dsp:txBody>
      <dsp:txXfrm>
        <a:off x="5019163" y="1251039"/>
        <a:ext cx="1748321" cy="138146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CE4FD-5822-B647-B23D-6610C006FE49}" type="datetimeFigureOut">
              <a:rPr lang="es-ES_tradnl" smtClean="0"/>
              <a:t>14/11/2023</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0D6AD-C315-864B-A508-2B7894EA259B}" type="slidenum">
              <a:rPr lang="es-ES_tradnl" smtClean="0"/>
              <a:t>‹#›</a:t>
            </a:fld>
            <a:endParaRPr lang="es-ES_tradnl" dirty="0"/>
          </a:p>
        </p:txBody>
      </p:sp>
    </p:spTree>
    <p:extLst>
      <p:ext uri="{BB962C8B-B14F-4D97-AF65-F5344CB8AC3E}">
        <p14:creationId xmlns:p14="http://schemas.microsoft.com/office/powerpoint/2010/main" val="240819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9751f8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9751f8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048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337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000D6AD-C315-864B-A508-2B7894EA259B}" type="slidenum">
              <a:rPr lang="es-ES_tradnl" smtClean="0"/>
              <a:t>18</a:t>
            </a:fld>
            <a:endParaRPr lang="es-ES_tradnl" dirty="0"/>
          </a:p>
        </p:txBody>
      </p:sp>
    </p:spTree>
    <p:extLst>
      <p:ext uri="{BB962C8B-B14F-4D97-AF65-F5344CB8AC3E}">
        <p14:creationId xmlns:p14="http://schemas.microsoft.com/office/powerpoint/2010/main" val="356046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353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291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9751f8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9751f8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382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002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000D6AD-C315-864B-A508-2B7894EA259B}" type="slidenum">
              <a:rPr lang="es-ES_tradnl" smtClean="0"/>
              <a:t>6</a:t>
            </a:fld>
            <a:endParaRPr lang="es-ES_tradnl" dirty="0"/>
          </a:p>
        </p:txBody>
      </p:sp>
    </p:spTree>
    <p:extLst>
      <p:ext uri="{BB962C8B-B14F-4D97-AF65-F5344CB8AC3E}">
        <p14:creationId xmlns:p14="http://schemas.microsoft.com/office/powerpoint/2010/main" val="42619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5"/>
          </p:nvPr>
        </p:nvSpPr>
        <p:spPr/>
        <p:txBody>
          <a:bodyPr/>
          <a:lstStyle/>
          <a:p>
            <a:fld id="{4000D6AD-C315-864B-A508-2B7894EA259B}" type="slidenum">
              <a:rPr lang="es-ES_tradnl" smtClean="0"/>
              <a:t>10</a:t>
            </a:fld>
            <a:endParaRPr lang="es-ES_tradnl" dirty="0"/>
          </a:p>
        </p:txBody>
      </p:sp>
    </p:spTree>
    <p:extLst>
      <p:ext uri="{BB962C8B-B14F-4D97-AF65-F5344CB8AC3E}">
        <p14:creationId xmlns:p14="http://schemas.microsoft.com/office/powerpoint/2010/main" val="11156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57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000D6AD-C315-864B-A508-2B7894EA259B}" type="slidenum">
              <a:rPr lang="es-ES_tradnl" smtClean="0"/>
              <a:t>15</a:t>
            </a:fld>
            <a:endParaRPr lang="es-ES_tradnl" dirty="0"/>
          </a:p>
        </p:txBody>
      </p:sp>
    </p:spTree>
    <p:extLst>
      <p:ext uri="{BB962C8B-B14F-4D97-AF65-F5344CB8AC3E}">
        <p14:creationId xmlns:p14="http://schemas.microsoft.com/office/powerpoint/2010/main" val="130659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72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48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11/14/2023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520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11/14/2023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738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1" y="0"/>
            <a:ext cx="12191833" cy="6858400"/>
            <a:chOff x="0" y="0"/>
            <a:chExt cx="9143875" cy="5143800"/>
          </a:xfrm>
        </p:grpSpPr>
        <p:sp>
          <p:nvSpPr>
            <p:cNvPr id="10" name="Google Shape;10;p2"/>
            <p:cNvSpPr/>
            <p:nvPr/>
          </p:nvSpPr>
          <p:spPr>
            <a:xfrm>
              <a:off x="0" y="0"/>
              <a:ext cx="45720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 name="Google Shape;11;p2"/>
            <p:cNvSpPr/>
            <p:nvPr/>
          </p:nvSpPr>
          <p:spPr>
            <a:xfrm>
              <a:off x="7468375" y="4604000"/>
              <a:ext cx="9624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 name="Google Shape;12;p2"/>
            <p:cNvSpPr/>
            <p:nvPr/>
          </p:nvSpPr>
          <p:spPr>
            <a:xfrm>
              <a:off x="8430775" y="0"/>
              <a:ext cx="713100" cy="53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a:off x="4571938" y="0"/>
              <a:ext cx="38589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a:off x="8430775" y="539700"/>
              <a:ext cx="713100" cy="4604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 name="Google Shape;15;p2"/>
            <p:cNvSpPr/>
            <p:nvPr/>
          </p:nvSpPr>
          <p:spPr>
            <a:xfrm>
              <a:off x="0" y="4604000"/>
              <a:ext cx="7468500" cy="53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 name="Google Shape;16;p2"/>
            <p:cNvSpPr/>
            <p:nvPr/>
          </p:nvSpPr>
          <p:spPr>
            <a:xfrm>
              <a:off x="0" y="539700"/>
              <a:ext cx="713100" cy="4064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7" name="Google Shape;17;p2"/>
          <p:cNvSpPr txBox="1">
            <a:spLocks noGrp="1"/>
          </p:cNvSpPr>
          <p:nvPr>
            <p:ph type="ctrTitle"/>
          </p:nvPr>
        </p:nvSpPr>
        <p:spPr>
          <a:xfrm>
            <a:off x="950967" y="719333"/>
            <a:ext cx="10126800" cy="2648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86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8" name="Google Shape;18;p2"/>
          <p:cNvSpPr txBox="1">
            <a:spLocks noGrp="1"/>
          </p:cNvSpPr>
          <p:nvPr>
            <p:ph type="subTitle" idx="1"/>
          </p:nvPr>
        </p:nvSpPr>
        <p:spPr>
          <a:xfrm>
            <a:off x="950965" y="3266133"/>
            <a:ext cx="10290000" cy="6344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9" name="Google Shape;19;p2"/>
          <p:cNvSpPr>
            <a:spLocks noGrp="1"/>
          </p:cNvSpPr>
          <p:nvPr>
            <p:ph type="pic" idx="2"/>
          </p:nvPr>
        </p:nvSpPr>
        <p:spPr>
          <a:xfrm>
            <a:off x="950800" y="4002000"/>
            <a:ext cx="10290000" cy="2136400"/>
          </a:xfrm>
          <a:prstGeom prst="rect">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236086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7"/>
        <p:cNvGrpSpPr/>
        <p:nvPr/>
      </p:nvGrpSpPr>
      <p:grpSpPr>
        <a:xfrm>
          <a:off x="0" y="0"/>
          <a:ext cx="0" cy="0"/>
          <a:chOff x="0" y="0"/>
          <a:chExt cx="0" cy="0"/>
        </a:xfrm>
      </p:grpSpPr>
      <p:sp>
        <p:nvSpPr>
          <p:cNvPr id="238" name="Google Shape;238;p23"/>
          <p:cNvSpPr txBox="1">
            <a:spLocks noGrp="1"/>
          </p:cNvSpPr>
          <p:nvPr>
            <p:ph type="subTitle" idx="1"/>
          </p:nvPr>
        </p:nvSpPr>
        <p:spPr>
          <a:xfrm>
            <a:off x="1358787" y="2477057"/>
            <a:ext cx="43384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2133"/>
              </a:spcBef>
              <a:spcAft>
                <a:spcPts val="0"/>
              </a:spcAft>
              <a:buSzPts val="1200"/>
              <a:buNone/>
              <a:defRPr/>
            </a:lvl3pPr>
            <a:lvl4pPr lvl="3" algn="ctr" rtl="0">
              <a:lnSpc>
                <a:spcPct val="100000"/>
              </a:lnSpc>
              <a:spcBef>
                <a:spcPts val="2133"/>
              </a:spcBef>
              <a:spcAft>
                <a:spcPts val="0"/>
              </a:spcAft>
              <a:buSzPts val="1200"/>
              <a:buNone/>
              <a:defRPr/>
            </a:lvl4pPr>
            <a:lvl5pPr lvl="4" algn="ctr" rtl="0">
              <a:lnSpc>
                <a:spcPct val="100000"/>
              </a:lnSpc>
              <a:spcBef>
                <a:spcPts val="2133"/>
              </a:spcBef>
              <a:spcAft>
                <a:spcPts val="0"/>
              </a:spcAft>
              <a:buSzPts val="1200"/>
              <a:buNone/>
              <a:defRPr/>
            </a:lvl5pPr>
            <a:lvl6pPr lvl="5" algn="ctr" rtl="0">
              <a:lnSpc>
                <a:spcPct val="100000"/>
              </a:lnSpc>
              <a:spcBef>
                <a:spcPts val="2133"/>
              </a:spcBef>
              <a:spcAft>
                <a:spcPts val="0"/>
              </a:spcAft>
              <a:buSzPts val="1200"/>
              <a:buNone/>
              <a:defRPr/>
            </a:lvl6pPr>
            <a:lvl7pPr lvl="6" algn="ctr" rtl="0">
              <a:lnSpc>
                <a:spcPct val="100000"/>
              </a:lnSpc>
              <a:spcBef>
                <a:spcPts val="2133"/>
              </a:spcBef>
              <a:spcAft>
                <a:spcPts val="0"/>
              </a:spcAft>
              <a:buSzPts val="1200"/>
              <a:buNone/>
              <a:defRPr/>
            </a:lvl7pPr>
            <a:lvl8pPr lvl="7" algn="ctr" rtl="0">
              <a:lnSpc>
                <a:spcPct val="100000"/>
              </a:lnSpc>
              <a:spcBef>
                <a:spcPts val="2133"/>
              </a:spcBef>
              <a:spcAft>
                <a:spcPts val="0"/>
              </a:spcAft>
              <a:buSzPts val="1200"/>
              <a:buNone/>
              <a:defRPr/>
            </a:lvl8pPr>
            <a:lvl9pPr lvl="8" algn="ctr" rtl="0">
              <a:lnSpc>
                <a:spcPct val="100000"/>
              </a:lnSpc>
              <a:spcBef>
                <a:spcPts val="2133"/>
              </a:spcBef>
              <a:spcAft>
                <a:spcPts val="2133"/>
              </a:spcAft>
              <a:buSzPts val="1200"/>
              <a:buNone/>
              <a:defRPr/>
            </a:lvl9pPr>
          </a:lstStyle>
          <a:p>
            <a:endParaRPr/>
          </a:p>
        </p:txBody>
      </p:sp>
      <p:sp>
        <p:nvSpPr>
          <p:cNvPr id="239" name="Google Shape;239;p23"/>
          <p:cNvSpPr txBox="1">
            <a:spLocks noGrp="1"/>
          </p:cNvSpPr>
          <p:nvPr>
            <p:ph type="subTitle" idx="2"/>
          </p:nvPr>
        </p:nvSpPr>
        <p:spPr>
          <a:xfrm>
            <a:off x="3926800" y="4499057"/>
            <a:ext cx="43384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2133"/>
              </a:spcBef>
              <a:spcAft>
                <a:spcPts val="0"/>
              </a:spcAft>
              <a:buSzPts val="1200"/>
              <a:buNone/>
              <a:defRPr/>
            </a:lvl3pPr>
            <a:lvl4pPr lvl="3" algn="ctr" rtl="0">
              <a:lnSpc>
                <a:spcPct val="100000"/>
              </a:lnSpc>
              <a:spcBef>
                <a:spcPts val="2133"/>
              </a:spcBef>
              <a:spcAft>
                <a:spcPts val="0"/>
              </a:spcAft>
              <a:buSzPts val="1200"/>
              <a:buNone/>
              <a:defRPr/>
            </a:lvl4pPr>
            <a:lvl5pPr lvl="4" algn="ctr" rtl="0">
              <a:lnSpc>
                <a:spcPct val="100000"/>
              </a:lnSpc>
              <a:spcBef>
                <a:spcPts val="2133"/>
              </a:spcBef>
              <a:spcAft>
                <a:spcPts val="0"/>
              </a:spcAft>
              <a:buSzPts val="1200"/>
              <a:buNone/>
              <a:defRPr/>
            </a:lvl5pPr>
            <a:lvl6pPr lvl="5" algn="ctr" rtl="0">
              <a:lnSpc>
                <a:spcPct val="100000"/>
              </a:lnSpc>
              <a:spcBef>
                <a:spcPts val="2133"/>
              </a:spcBef>
              <a:spcAft>
                <a:spcPts val="0"/>
              </a:spcAft>
              <a:buSzPts val="1200"/>
              <a:buNone/>
              <a:defRPr/>
            </a:lvl6pPr>
            <a:lvl7pPr lvl="6" algn="ctr" rtl="0">
              <a:lnSpc>
                <a:spcPct val="100000"/>
              </a:lnSpc>
              <a:spcBef>
                <a:spcPts val="2133"/>
              </a:spcBef>
              <a:spcAft>
                <a:spcPts val="0"/>
              </a:spcAft>
              <a:buSzPts val="1200"/>
              <a:buNone/>
              <a:defRPr/>
            </a:lvl7pPr>
            <a:lvl8pPr lvl="7" algn="ctr" rtl="0">
              <a:lnSpc>
                <a:spcPct val="100000"/>
              </a:lnSpc>
              <a:spcBef>
                <a:spcPts val="2133"/>
              </a:spcBef>
              <a:spcAft>
                <a:spcPts val="0"/>
              </a:spcAft>
              <a:buSzPts val="1200"/>
              <a:buNone/>
              <a:defRPr/>
            </a:lvl8pPr>
            <a:lvl9pPr lvl="8" algn="ctr" rtl="0">
              <a:lnSpc>
                <a:spcPct val="100000"/>
              </a:lnSpc>
              <a:spcBef>
                <a:spcPts val="2133"/>
              </a:spcBef>
              <a:spcAft>
                <a:spcPts val="2133"/>
              </a:spcAft>
              <a:buSzPts val="1200"/>
              <a:buNone/>
              <a:defRPr/>
            </a:lvl9pPr>
          </a:lstStyle>
          <a:p>
            <a:endParaRPr/>
          </a:p>
        </p:txBody>
      </p:sp>
      <p:sp>
        <p:nvSpPr>
          <p:cNvPr id="240" name="Google Shape;240;p23"/>
          <p:cNvSpPr txBox="1">
            <a:spLocks noGrp="1"/>
          </p:cNvSpPr>
          <p:nvPr>
            <p:ph type="subTitle" idx="3"/>
          </p:nvPr>
        </p:nvSpPr>
        <p:spPr>
          <a:xfrm>
            <a:off x="6494816" y="2477059"/>
            <a:ext cx="43384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2133"/>
              </a:spcBef>
              <a:spcAft>
                <a:spcPts val="0"/>
              </a:spcAft>
              <a:buSzPts val="1200"/>
              <a:buNone/>
              <a:defRPr/>
            </a:lvl3pPr>
            <a:lvl4pPr lvl="3" algn="ctr" rtl="0">
              <a:lnSpc>
                <a:spcPct val="100000"/>
              </a:lnSpc>
              <a:spcBef>
                <a:spcPts val="2133"/>
              </a:spcBef>
              <a:spcAft>
                <a:spcPts val="0"/>
              </a:spcAft>
              <a:buSzPts val="1200"/>
              <a:buNone/>
              <a:defRPr/>
            </a:lvl4pPr>
            <a:lvl5pPr lvl="4" algn="ctr" rtl="0">
              <a:lnSpc>
                <a:spcPct val="100000"/>
              </a:lnSpc>
              <a:spcBef>
                <a:spcPts val="2133"/>
              </a:spcBef>
              <a:spcAft>
                <a:spcPts val="0"/>
              </a:spcAft>
              <a:buSzPts val="1200"/>
              <a:buNone/>
              <a:defRPr/>
            </a:lvl5pPr>
            <a:lvl6pPr lvl="5" algn="ctr" rtl="0">
              <a:lnSpc>
                <a:spcPct val="100000"/>
              </a:lnSpc>
              <a:spcBef>
                <a:spcPts val="2133"/>
              </a:spcBef>
              <a:spcAft>
                <a:spcPts val="0"/>
              </a:spcAft>
              <a:buSzPts val="1200"/>
              <a:buNone/>
              <a:defRPr/>
            </a:lvl6pPr>
            <a:lvl7pPr lvl="6" algn="ctr" rtl="0">
              <a:lnSpc>
                <a:spcPct val="100000"/>
              </a:lnSpc>
              <a:spcBef>
                <a:spcPts val="2133"/>
              </a:spcBef>
              <a:spcAft>
                <a:spcPts val="0"/>
              </a:spcAft>
              <a:buSzPts val="1200"/>
              <a:buNone/>
              <a:defRPr/>
            </a:lvl7pPr>
            <a:lvl8pPr lvl="7" algn="ctr" rtl="0">
              <a:lnSpc>
                <a:spcPct val="100000"/>
              </a:lnSpc>
              <a:spcBef>
                <a:spcPts val="2133"/>
              </a:spcBef>
              <a:spcAft>
                <a:spcPts val="0"/>
              </a:spcAft>
              <a:buSzPts val="1200"/>
              <a:buNone/>
              <a:defRPr/>
            </a:lvl8pPr>
            <a:lvl9pPr lvl="8" algn="ctr" rtl="0">
              <a:lnSpc>
                <a:spcPct val="100000"/>
              </a:lnSpc>
              <a:spcBef>
                <a:spcPts val="2133"/>
              </a:spcBef>
              <a:spcAft>
                <a:spcPts val="2133"/>
              </a:spcAft>
              <a:buSzPts val="1200"/>
              <a:buNone/>
              <a:defRPr/>
            </a:lvl9pPr>
          </a:lstStyle>
          <a:p>
            <a:endParaRPr/>
          </a:p>
        </p:txBody>
      </p:sp>
      <p:sp>
        <p:nvSpPr>
          <p:cNvPr id="241" name="Google Shape;241;p23"/>
          <p:cNvSpPr txBox="1">
            <a:spLocks noGrp="1"/>
          </p:cNvSpPr>
          <p:nvPr>
            <p:ph type="subTitle" idx="4"/>
          </p:nvPr>
        </p:nvSpPr>
        <p:spPr>
          <a:xfrm>
            <a:off x="1358787" y="1979067"/>
            <a:ext cx="4338400" cy="609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ato"/>
              <a:buNone/>
              <a:defRPr sz="2667"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Lato"/>
              <a:buNone/>
              <a:defRPr sz="3200" b="1">
                <a:latin typeface="Lato"/>
                <a:ea typeface="Lato"/>
                <a:cs typeface="Lato"/>
                <a:sym typeface="Lato"/>
              </a:defRPr>
            </a:lvl2pPr>
            <a:lvl3pPr lvl="2" algn="ctr" rtl="0">
              <a:lnSpc>
                <a:spcPct val="100000"/>
              </a:lnSpc>
              <a:spcBef>
                <a:spcPts val="0"/>
              </a:spcBef>
              <a:spcAft>
                <a:spcPts val="0"/>
              </a:spcAft>
              <a:buSzPts val="2400"/>
              <a:buFont typeface="Lato"/>
              <a:buNone/>
              <a:defRPr sz="3200" b="1">
                <a:latin typeface="Lato"/>
                <a:ea typeface="Lato"/>
                <a:cs typeface="Lato"/>
                <a:sym typeface="Lato"/>
              </a:defRPr>
            </a:lvl3pPr>
            <a:lvl4pPr lvl="3" algn="ctr" rtl="0">
              <a:lnSpc>
                <a:spcPct val="100000"/>
              </a:lnSpc>
              <a:spcBef>
                <a:spcPts val="0"/>
              </a:spcBef>
              <a:spcAft>
                <a:spcPts val="0"/>
              </a:spcAft>
              <a:buSzPts val="2400"/>
              <a:buFont typeface="Lato"/>
              <a:buNone/>
              <a:defRPr sz="3200" b="1">
                <a:latin typeface="Lato"/>
                <a:ea typeface="Lato"/>
                <a:cs typeface="Lato"/>
                <a:sym typeface="Lato"/>
              </a:defRPr>
            </a:lvl4pPr>
            <a:lvl5pPr lvl="4" algn="ctr" rtl="0">
              <a:lnSpc>
                <a:spcPct val="100000"/>
              </a:lnSpc>
              <a:spcBef>
                <a:spcPts val="0"/>
              </a:spcBef>
              <a:spcAft>
                <a:spcPts val="0"/>
              </a:spcAft>
              <a:buSzPts val="2400"/>
              <a:buFont typeface="Lato"/>
              <a:buNone/>
              <a:defRPr sz="3200" b="1">
                <a:latin typeface="Lato"/>
                <a:ea typeface="Lato"/>
                <a:cs typeface="Lato"/>
                <a:sym typeface="Lato"/>
              </a:defRPr>
            </a:lvl5pPr>
            <a:lvl6pPr lvl="5" algn="ctr" rtl="0">
              <a:lnSpc>
                <a:spcPct val="100000"/>
              </a:lnSpc>
              <a:spcBef>
                <a:spcPts val="0"/>
              </a:spcBef>
              <a:spcAft>
                <a:spcPts val="0"/>
              </a:spcAft>
              <a:buSzPts val="2400"/>
              <a:buFont typeface="Lato"/>
              <a:buNone/>
              <a:defRPr sz="3200" b="1">
                <a:latin typeface="Lato"/>
                <a:ea typeface="Lato"/>
                <a:cs typeface="Lato"/>
                <a:sym typeface="Lato"/>
              </a:defRPr>
            </a:lvl6pPr>
            <a:lvl7pPr lvl="6" algn="ctr" rtl="0">
              <a:lnSpc>
                <a:spcPct val="100000"/>
              </a:lnSpc>
              <a:spcBef>
                <a:spcPts val="0"/>
              </a:spcBef>
              <a:spcAft>
                <a:spcPts val="0"/>
              </a:spcAft>
              <a:buSzPts val="2400"/>
              <a:buFont typeface="Lato"/>
              <a:buNone/>
              <a:defRPr sz="3200" b="1">
                <a:latin typeface="Lato"/>
                <a:ea typeface="Lato"/>
                <a:cs typeface="Lato"/>
                <a:sym typeface="Lato"/>
              </a:defRPr>
            </a:lvl7pPr>
            <a:lvl8pPr lvl="7" algn="ctr" rtl="0">
              <a:lnSpc>
                <a:spcPct val="100000"/>
              </a:lnSpc>
              <a:spcBef>
                <a:spcPts val="0"/>
              </a:spcBef>
              <a:spcAft>
                <a:spcPts val="0"/>
              </a:spcAft>
              <a:buSzPts val="2400"/>
              <a:buFont typeface="Lato"/>
              <a:buNone/>
              <a:defRPr sz="3200" b="1">
                <a:latin typeface="Lato"/>
                <a:ea typeface="Lato"/>
                <a:cs typeface="Lato"/>
                <a:sym typeface="Lato"/>
              </a:defRPr>
            </a:lvl8pPr>
            <a:lvl9pPr lvl="8" algn="ctr" rtl="0">
              <a:lnSpc>
                <a:spcPct val="100000"/>
              </a:lnSpc>
              <a:spcBef>
                <a:spcPts val="0"/>
              </a:spcBef>
              <a:spcAft>
                <a:spcPts val="0"/>
              </a:spcAft>
              <a:buSzPts val="2400"/>
              <a:buFont typeface="Lato"/>
              <a:buNone/>
              <a:defRPr sz="3200" b="1">
                <a:latin typeface="Lato"/>
                <a:ea typeface="Lato"/>
                <a:cs typeface="Lato"/>
                <a:sym typeface="Lato"/>
              </a:defRPr>
            </a:lvl9pPr>
          </a:lstStyle>
          <a:p>
            <a:endParaRPr/>
          </a:p>
        </p:txBody>
      </p:sp>
      <p:sp>
        <p:nvSpPr>
          <p:cNvPr id="242" name="Google Shape;242;p23"/>
          <p:cNvSpPr txBox="1">
            <a:spLocks noGrp="1"/>
          </p:cNvSpPr>
          <p:nvPr>
            <p:ph type="subTitle" idx="5"/>
          </p:nvPr>
        </p:nvSpPr>
        <p:spPr>
          <a:xfrm>
            <a:off x="3926800" y="4001067"/>
            <a:ext cx="4338400" cy="609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ato"/>
              <a:buNone/>
              <a:defRPr sz="2667"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Lato"/>
              <a:buNone/>
              <a:defRPr sz="3200" b="1">
                <a:latin typeface="Lato"/>
                <a:ea typeface="Lato"/>
                <a:cs typeface="Lato"/>
                <a:sym typeface="Lato"/>
              </a:defRPr>
            </a:lvl2pPr>
            <a:lvl3pPr lvl="2" algn="ctr" rtl="0">
              <a:lnSpc>
                <a:spcPct val="100000"/>
              </a:lnSpc>
              <a:spcBef>
                <a:spcPts val="0"/>
              </a:spcBef>
              <a:spcAft>
                <a:spcPts val="0"/>
              </a:spcAft>
              <a:buSzPts val="2400"/>
              <a:buFont typeface="Lato"/>
              <a:buNone/>
              <a:defRPr sz="3200" b="1">
                <a:latin typeface="Lato"/>
                <a:ea typeface="Lato"/>
                <a:cs typeface="Lato"/>
                <a:sym typeface="Lato"/>
              </a:defRPr>
            </a:lvl3pPr>
            <a:lvl4pPr lvl="3" algn="ctr" rtl="0">
              <a:lnSpc>
                <a:spcPct val="100000"/>
              </a:lnSpc>
              <a:spcBef>
                <a:spcPts val="0"/>
              </a:spcBef>
              <a:spcAft>
                <a:spcPts val="0"/>
              </a:spcAft>
              <a:buSzPts val="2400"/>
              <a:buFont typeface="Lato"/>
              <a:buNone/>
              <a:defRPr sz="3200" b="1">
                <a:latin typeface="Lato"/>
                <a:ea typeface="Lato"/>
                <a:cs typeface="Lato"/>
                <a:sym typeface="Lato"/>
              </a:defRPr>
            </a:lvl4pPr>
            <a:lvl5pPr lvl="4" algn="ctr" rtl="0">
              <a:lnSpc>
                <a:spcPct val="100000"/>
              </a:lnSpc>
              <a:spcBef>
                <a:spcPts val="0"/>
              </a:spcBef>
              <a:spcAft>
                <a:spcPts val="0"/>
              </a:spcAft>
              <a:buSzPts val="2400"/>
              <a:buFont typeface="Lato"/>
              <a:buNone/>
              <a:defRPr sz="3200" b="1">
                <a:latin typeface="Lato"/>
                <a:ea typeface="Lato"/>
                <a:cs typeface="Lato"/>
                <a:sym typeface="Lato"/>
              </a:defRPr>
            </a:lvl5pPr>
            <a:lvl6pPr lvl="5" algn="ctr" rtl="0">
              <a:lnSpc>
                <a:spcPct val="100000"/>
              </a:lnSpc>
              <a:spcBef>
                <a:spcPts val="0"/>
              </a:spcBef>
              <a:spcAft>
                <a:spcPts val="0"/>
              </a:spcAft>
              <a:buSzPts val="2400"/>
              <a:buFont typeface="Lato"/>
              <a:buNone/>
              <a:defRPr sz="3200" b="1">
                <a:latin typeface="Lato"/>
                <a:ea typeface="Lato"/>
                <a:cs typeface="Lato"/>
                <a:sym typeface="Lato"/>
              </a:defRPr>
            </a:lvl6pPr>
            <a:lvl7pPr lvl="6" algn="ctr" rtl="0">
              <a:lnSpc>
                <a:spcPct val="100000"/>
              </a:lnSpc>
              <a:spcBef>
                <a:spcPts val="0"/>
              </a:spcBef>
              <a:spcAft>
                <a:spcPts val="0"/>
              </a:spcAft>
              <a:buSzPts val="2400"/>
              <a:buFont typeface="Lato"/>
              <a:buNone/>
              <a:defRPr sz="3200" b="1">
                <a:latin typeface="Lato"/>
                <a:ea typeface="Lato"/>
                <a:cs typeface="Lato"/>
                <a:sym typeface="Lato"/>
              </a:defRPr>
            </a:lvl7pPr>
            <a:lvl8pPr lvl="7" algn="ctr" rtl="0">
              <a:lnSpc>
                <a:spcPct val="100000"/>
              </a:lnSpc>
              <a:spcBef>
                <a:spcPts val="0"/>
              </a:spcBef>
              <a:spcAft>
                <a:spcPts val="0"/>
              </a:spcAft>
              <a:buSzPts val="2400"/>
              <a:buFont typeface="Lato"/>
              <a:buNone/>
              <a:defRPr sz="3200" b="1">
                <a:latin typeface="Lato"/>
                <a:ea typeface="Lato"/>
                <a:cs typeface="Lato"/>
                <a:sym typeface="Lato"/>
              </a:defRPr>
            </a:lvl8pPr>
            <a:lvl9pPr lvl="8" algn="ctr" rtl="0">
              <a:lnSpc>
                <a:spcPct val="100000"/>
              </a:lnSpc>
              <a:spcBef>
                <a:spcPts val="0"/>
              </a:spcBef>
              <a:spcAft>
                <a:spcPts val="0"/>
              </a:spcAft>
              <a:buSzPts val="2400"/>
              <a:buFont typeface="Lato"/>
              <a:buNone/>
              <a:defRPr sz="3200" b="1">
                <a:latin typeface="Lato"/>
                <a:ea typeface="Lato"/>
                <a:cs typeface="Lato"/>
                <a:sym typeface="Lato"/>
              </a:defRPr>
            </a:lvl9pPr>
          </a:lstStyle>
          <a:p>
            <a:endParaRPr/>
          </a:p>
        </p:txBody>
      </p:sp>
      <p:sp>
        <p:nvSpPr>
          <p:cNvPr id="243" name="Google Shape;243;p23"/>
          <p:cNvSpPr txBox="1">
            <a:spLocks noGrp="1"/>
          </p:cNvSpPr>
          <p:nvPr>
            <p:ph type="subTitle" idx="6"/>
          </p:nvPr>
        </p:nvSpPr>
        <p:spPr>
          <a:xfrm>
            <a:off x="6494816" y="1979067"/>
            <a:ext cx="4338400" cy="609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ato"/>
              <a:buNone/>
              <a:defRPr sz="2667"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Lato"/>
              <a:buNone/>
              <a:defRPr sz="3200" b="1">
                <a:latin typeface="Lato"/>
                <a:ea typeface="Lato"/>
                <a:cs typeface="Lato"/>
                <a:sym typeface="Lato"/>
              </a:defRPr>
            </a:lvl2pPr>
            <a:lvl3pPr lvl="2" algn="ctr" rtl="0">
              <a:lnSpc>
                <a:spcPct val="100000"/>
              </a:lnSpc>
              <a:spcBef>
                <a:spcPts val="0"/>
              </a:spcBef>
              <a:spcAft>
                <a:spcPts val="0"/>
              </a:spcAft>
              <a:buSzPts val="2400"/>
              <a:buFont typeface="Lato"/>
              <a:buNone/>
              <a:defRPr sz="3200" b="1">
                <a:latin typeface="Lato"/>
                <a:ea typeface="Lato"/>
                <a:cs typeface="Lato"/>
                <a:sym typeface="Lato"/>
              </a:defRPr>
            </a:lvl3pPr>
            <a:lvl4pPr lvl="3" algn="ctr" rtl="0">
              <a:lnSpc>
                <a:spcPct val="100000"/>
              </a:lnSpc>
              <a:spcBef>
                <a:spcPts val="0"/>
              </a:spcBef>
              <a:spcAft>
                <a:spcPts val="0"/>
              </a:spcAft>
              <a:buSzPts val="2400"/>
              <a:buFont typeface="Lato"/>
              <a:buNone/>
              <a:defRPr sz="3200" b="1">
                <a:latin typeface="Lato"/>
                <a:ea typeface="Lato"/>
                <a:cs typeface="Lato"/>
                <a:sym typeface="Lato"/>
              </a:defRPr>
            </a:lvl4pPr>
            <a:lvl5pPr lvl="4" algn="ctr" rtl="0">
              <a:lnSpc>
                <a:spcPct val="100000"/>
              </a:lnSpc>
              <a:spcBef>
                <a:spcPts val="0"/>
              </a:spcBef>
              <a:spcAft>
                <a:spcPts val="0"/>
              </a:spcAft>
              <a:buSzPts val="2400"/>
              <a:buFont typeface="Lato"/>
              <a:buNone/>
              <a:defRPr sz="3200" b="1">
                <a:latin typeface="Lato"/>
                <a:ea typeface="Lato"/>
                <a:cs typeface="Lato"/>
                <a:sym typeface="Lato"/>
              </a:defRPr>
            </a:lvl5pPr>
            <a:lvl6pPr lvl="5" algn="ctr" rtl="0">
              <a:lnSpc>
                <a:spcPct val="100000"/>
              </a:lnSpc>
              <a:spcBef>
                <a:spcPts val="0"/>
              </a:spcBef>
              <a:spcAft>
                <a:spcPts val="0"/>
              </a:spcAft>
              <a:buSzPts val="2400"/>
              <a:buFont typeface="Lato"/>
              <a:buNone/>
              <a:defRPr sz="3200" b="1">
                <a:latin typeface="Lato"/>
                <a:ea typeface="Lato"/>
                <a:cs typeface="Lato"/>
                <a:sym typeface="Lato"/>
              </a:defRPr>
            </a:lvl6pPr>
            <a:lvl7pPr lvl="6" algn="ctr" rtl="0">
              <a:lnSpc>
                <a:spcPct val="100000"/>
              </a:lnSpc>
              <a:spcBef>
                <a:spcPts val="0"/>
              </a:spcBef>
              <a:spcAft>
                <a:spcPts val="0"/>
              </a:spcAft>
              <a:buSzPts val="2400"/>
              <a:buFont typeface="Lato"/>
              <a:buNone/>
              <a:defRPr sz="3200" b="1">
                <a:latin typeface="Lato"/>
                <a:ea typeface="Lato"/>
                <a:cs typeface="Lato"/>
                <a:sym typeface="Lato"/>
              </a:defRPr>
            </a:lvl7pPr>
            <a:lvl8pPr lvl="7" algn="ctr" rtl="0">
              <a:lnSpc>
                <a:spcPct val="100000"/>
              </a:lnSpc>
              <a:spcBef>
                <a:spcPts val="0"/>
              </a:spcBef>
              <a:spcAft>
                <a:spcPts val="0"/>
              </a:spcAft>
              <a:buSzPts val="2400"/>
              <a:buFont typeface="Lato"/>
              <a:buNone/>
              <a:defRPr sz="3200" b="1">
                <a:latin typeface="Lato"/>
                <a:ea typeface="Lato"/>
                <a:cs typeface="Lato"/>
                <a:sym typeface="Lato"/>
              </a:defRPr>
            </a:lvl8pPr>
            <a:lvl9pPr lvl="8" algn="ctr" rtl="0">
              <a:lnSpc>
                <a:spcPct val="100000"/>
              </a:lnSpc>
              <a:spcBef>
                <a:spcPts val="0"/>
              </a:spcBef>
              <a:spcAft>
                <a:spcPts val="0"/>
              </a:spcAft>
              <a:buSzPts val="2400"/>
              <a:buFont typeface="Lato"/>
              <a:buNone/>
              <a:defRPr sz="3200" b="1">
                <a:latin typeface="Lato"/>
                <a:ea typeface="Lato"/>
                <a:cs typeface="Lato"/>
                <a:sym typeface="Lato"/>
              </a:defRPr>
            </a:lvl9pPr>
          </a:lstStyle>
          <a:p>
            <a:endParaRPr/>
          </a:p>
        </p:txBody>
      </p:sp>
      <p:sp>
        <p:nvSpPr>
          <p:cNvPr id="244" name="Google Shape;244;p23"/>
          <p:cNvSpPr txBox="1">
            <a:spLocks noGrp="1"/>
          </p:cNvSpPr>
          <p:nvPr>
            <p:ph type="title"/>
          </p:nvPr>
        </p:nvSpPr>
        <p:spPr>
          <a:xfrm>
            <a:off x="1119733" y="922533"/>
            <a:ext cx="9958000" cy="85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45" name="Google Shape;245;p23"/>
          <p:cNvGrpSpPr/>
          <p:nvPr/>
        </p:nvGrpSpPr>
        <p:grpSpPr>
          <a:xfrm>
            <a:off x="1" y="0"/>
            <a:ext cx="12191833" cy="6858400"/>
            <a:chOff x="0" y="0"/>
            <a:chExt cx="9143875" cy="5143800"/>
          </a:xfrm>
        </p:grpSpPr>
        <p:sp>
          <p:nvSpPr>
            <p:cNvPr id="246" name="Google Shape;246;p23"/>
            <p:cNvSpPr/>
            <p:nvPr/>
          </p:nvSpPr>
          <p:spPr>
            <a:xfrm>
              <a:off x="0" y="0"/>
              <a:ext cx="45720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7" name="Google Shape;247;p23"/>
            <p:cNvSpPr/>
            <p:nvPr/>
          </p:nvSpPr>
          <p:spPr>
            <a:xfrm>
              <a:off x="7468375" y="4604000"/>
              <a:ext cx="9624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8" name="Google Shape;248;p23"/>
            <p:cNvSpPr/>
            <p:nvPr/>
          </p:nvSpPr>
          <p:spPr>
            <a:xfrm>
              <a:off x="8430775" y="0"/>
              <a:ext cx="713100" cy="53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9" name="Google Shape;249;p23"/>
            <p:cNvSpPr/>
            <p:nvPr/>
          </p:nvSpPr>
          <p:spPr>
            <a:xfrm>
              <a:off x="4571938" y="0"/>
              <a:ext cx="38589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0" name="Google Shape;250;p23"/>
            <p:cNvSpPr/>
            <p:nvPr/>
          </p:nvSpPr>
          <p:spPr>
            <a:xfrm>
              <a:off x="8430775" y="539700"/>
              <a:ext cx="713100" cy="4604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1" name="Google Shape;251;p23"/>
            <p:cNvSpPr/>
            <p:nvPr/>
          </p:nvSpPr>
          <p:spPr>
            <a:xfrm>
              <a:off x="0" y="4604000"/>
              <a:ext cx="7468500" cy="53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2" name="Google Shape;252;p23"/>
            <p:cNvSpPr/>
            <p:nvPr/>
          </p:nvSpPr>
          <p:spPr>
            <a:xfrm>
              <a:off x="0" y="539700"/>
              <a:ext cx="713100" cy="4064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55381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15"/>
        <p:cNvGrpSpPr/>
        <p:nvPr/>
      </p:nvGrpSpPr>
      <p:grpSpPr>
        <a:xfrm>
          <a:off x="0" y="0"/>
          <a:ext cx="0" cy="0"/>
          <a:chOff x="0" y="0"/>
          <a:chExt cx="0" cy="0"/>
        </a:xfrm>
      </p:grpSpPr>
      <p:grpSp>
        <p:nvGrpSpPr>
          <p:cNvPr id="316" name="Google Shape;316;p28"/>
          <p:cNvGrpSpPr/>
          <p:nvPr/>
        </p:nvGrpSpPr>
        <p:grpSpPr>
          <a:xfrm>
            <a:off x="1" y="0"/>
            <a:ext cx="12191833" cy="6858400"/>
            <a:chOff x="0" y="0"/>
            <a:chExt cx="9143875" cy="5143800"/>
          </a:xfrm>
        </p:grpSpPr>
        <p:sp>
          <p:nvSpPr>
            <p:cNvPr id="317" name="Google Shape;317;p28"/>
            <p:cNvSpPr/>
            <p:nvPr/>
          </p:nvSpPr>
          <p:spPr>
            <a:xfrm>
              <a:off x="0" y="0"/>
              <a:ext cx="45720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8" name="Google Shape;318;p28"/>
            <p:cNvSpPr/>
            <p:nvPr/>
          </p:nvSpPr>
          <p:spPr>
            <a:xfrm>
              <a:off x="7468375" y="4604000"/>
              <a:ext cx="9624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9" name="Google Shape;319;p28"/>
            <p:cNvSpPr/>
            <p:nvPr/>
          </p:nvSpPr>
          <p:spPr>
            <a:xfrm>
              <a:off x="8430775" y="0"/>
              <a:ext cx="713100" cy="53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0" name="Google Shape;320;p28"/>
            <p:cNvSpPr/>
            <p:nvPr/>
          </p:nvSpPr>
          <p:spPr>
            <a:xfrm>
              <a:off x="4571938" y="0"/>
              <a:ext cx="38589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1" name="Google Shape;321;p28"/>
            <p:cNvSpPr/>
            <p:nvPr/>
          </p:nvSpPr>
          <p:spPr>
            <a:xfrm>
              <a:off x="8430775" y="539700"/>
              <a:ext cx="713100" cy="4604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2" name="Google Shape;322;p28"/>
            <p:cNvSpPr/>
            <p:nvPr/>
          </p:nvSpPr>
          <p:spPr>
            <a:xfrm>
              <a:off x="0" y="4604000"/>
              <a:ext cx="7468500" cy="53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3" name="Google Shape;323;p28"/>
            <p:cNvSpPr/>
            <p:nvPr/>
          </p:nvSpPr>
          <p:spPr>
            <a:xfrm>
              <a:off x="0" y="539700"/>
              <a:ext cx="713100" cy="4064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28917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7"/>
        <p:cNvGrpSpPr/>
        <p:nvPr/>
      </p:nvGrpSpPr>
      <p:grpSpPr>
        <a:xfrm>
          <a:off x="0" y="0"/>
          <a:ext cx="0" cy="0"/>
          <a:chOff x="0" y="0"/>
          <a:chExt cx="0" cy="0"/>
        </a:xfrm>
      </p:grpSpPr>
      <p:sp>
        <p:nvSpPr>
          <p:cNvPr id="188" name="Google Shape;188;p19"/>
          <p:cNvSpPr>
            <a:spLocks noGrp="1"/>
          </p:cNvSpPr>
          <p:nvPr>
            <p:ph type="pic" idx="2"/>
          </p:nvPr>
        </p:nvSpPr>
        <p:spPr>
          <a:xfrm>
            <a:off x="950967" y="719333"/>
            <a:ext cx="6674000" cy="3330400"/>
          </a:xfrm>
          <a:prstGeom prst="rect">
            <a:avLst/>
          </a:prstGeom>
          <a:noFill/>
          <a:ln w="9525" cap="flat" cmpd="sng">
            <a:solidFill>
              <a:schemeClr val="dk1"/>
            </a:solidFill>
            <a:prstDash val="solid"/>
            <a:round/>
            <a:headEnd type="none" w="sm" len="sm"/>
            <a:tailEnd type="none" w="sm" len="sm"/>
          </a:ln>
        </p:spPr>
      </p:sp>
      <p:sp>
        <p:nvSpPr>
          <p:cNvPr id="189" name="Google Shape;189;p19"/>
          <p:cNvSpPr>
            <a:spLocks noGrp="1"/>
          </p:cNvSpPr>
          <p:nvPr>
            <p:ph type="pic" idx="3"/>
          </p:nvPr>
        </p:nvSpPr>
        <p:spPr>
          <a:xfrm>
            <a:off x="7624863" y="719333"/>
            <a:ext cx="3616000" cy="5419200"/>
          </a:xfrm>
          <a:prstGeom prst="rect">
            <a:avLst/>
          </a:prstGeom>
          <a:noFill/>
          <a:ln w="9525" cap="flat" cmpd="sng">
            <a:solidFill>
              <a:schemeClr val="dk1"/>
            </a:solidFill>
            <a:prstDash val="solid"/>
            <a:round/>
            <a:headEnd type="none" w="sm" len="sm"/>
            <a:tailEnd type="none" w="sm" len="sm"/>
          </a:ln>
        </p:spPr>
      </p:sp>
      <p:grpSp>
        <p:nvGrpSpPr>
          <p:cNvPr id="190" name="Google Shape;190;p19"/>
          <p:cNvGrpSpPr/>
          <p:nvPr/>
        </p:nvGrpSpPr>
        <p:grpSpPr>
          <a:xfrm>
            <a:off x="1" y="0"/>
            <a:ext cx="12191833" cy="6858400"/>
            <a:chOff x="0" y="0"/>
            <a:chExt cx="9143875" cy="5143800"/>
          </a:xfrm>
        </p:grpSpPr>
        <p:sp>
          <p:nvSpPr>
            <p:cNvPr id="191" name="Google Shape;191;p19"/>
            <p:cNvSpPr/>
            <p:nvPr/>
          </p:nvSpPr>
          <p:spPr>
            <a:xfrm rot="10800000" flipH="1">
              <a:off x="0" y="4604100"/>
              <a:ext cx="4572000" cy="539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2" name="Google Shape;192;p19"/>
            <p:cNvSpPr/>
            <p:nvPr/>
          </p:nvSpPr>
          <p:spPr>
            <a:xfrm rot="10800000" flipH="1">
              <a:off x="7468375" y="100"/>
              <a:ext cx="962400" cy="539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3" name="Google Shape;193;p19"/>
            <p:cNvSpPr/>
            <p:nvPr/>
          </p:nvSpPr>
          <p:spPr>
            <a:xfrm rot="10800000" flipH="1">
              <a:off x="8430775" y="4604100"/>
              <a:ext cx="7131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4" name="Google Shape;194;p19"/>
            <p:cNvSpPr/>
            <p:nvPr/>
          </p:nvSpPr>
          <p:spPr>
            <a:xfrm rot="10800000" flipH="1">
              <a:off x="4571938" y="4604100"/>
              <a:ext cx="38589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5" name="Google Shape;195;p19"/>
            <p:cNvSpPr/>
            <p:nvPr/>
          </p:nvSpPr>
          <p:spPr>
            <a:xfrm rot="10800000" flipH="1">
              <a:off x="8430775" y="0"/>
              <a:ext cx="713100" cy="460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6" name="Google Shape;196;p19"/>
            <p:cNvSpPr/>
            <p:nvPr/>
          </p:nvSpPr>
          <p:spPr>
            <a:xfrm rot="10800000" flipH="1">
              <a:off x="0" y="100"/>
              <a:ext cx="74685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7" name="Google Shape;197;p19"/>
            <p:cNvSpPr/>
            <p:nvPr/>
          </p:nvSpPr>
          <p:spPr>
            <a:xfrm rot="10800000" flipH="1">
              <a:off x="0" y="539700"/>
              <a:ext cx="713100" cy="40644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8" name="Google Shape;198;p19"/>
          <p:cNvSpPr txBox="1">
            <a:spLocks noGrp="1"/>
          </p:cNvSpPr>
          <p:nvPr>
            <p:ph type="title"/>
          </p:nvPr>
        </p:nvSpPr>
        <p:spPr>
          <a:xfrm>
            <a:off x="1119667" y="4195000"/>
            <a:ext cx="6131200" cy="85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19"/>
          <p:cNvSpPr txBox="1">
            <a:spLocks noGrp="1"/>
          </p:cNvSpPr>
          <p:nvPr>
            <p:ph type="subTitle" idx="1"/>
          </p:nvPr>
        </p:nvSpPr>
        <p:spPr>
          <a:xfrm>
            <a:off x="1119667" y="4913133"/>
            <a:ext cx="6131200" cy="9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2133"/>
              </a:spcBef>
              <a:spcAft>
                <a:spcPts val="0"/>
              </a:spcAft>
              <a:buSzPts val="1200"/>
              <a:buNone/>
              <a:defRPr/>
            </a:lvl3pPr>
            <a:lvl4pPr lvl="3" algn="ctr" rtl="0">
              <a:lnSpc>
                <a:spcPct val="100000"/>
              </a:lnSpc>
              <a:spcBef>
                <a:spcPts val="2133"/>
              </a:spcBef>
              <a:spcAft>
                <a:spcPts val="0"/>
              </a:spcAft>
              <a:buSzPts val="1200"/>
              <a:buNone/>
              <a:defRPr/>
            </a:lvl4pPr>
            <a:lvl5pPr lvl="4" algn="ctr" rtl="0">
              <a:lnSpc>
                <a:spcPct val="100000"/>
              </a:lnSpc>
              <a:spcBef>
                <a:spcPts val="2133"/>
              </a:spcBef>
              <a:spcAft>
                <a:spcPts val="0"/>
              </a:spcAft>
              <a:buSzPts val="1200"/>
              <a:buNone/>
              <a:defRPr/>
            </a:lvl5pPr>
            <a:lvl6pPr lvl="5" algn="ctr" rtl="0">
              <a:lnSpc>
                <a:spcPct val="100000"/>
              </a:lnSpc>
              <a:spcBef>
                <a:spcPts val="2133"/>
              </a:spcBef>
              <a:spcAft>
                <a:spcPts val="0"/>
              </a:spcAft>
              <a:buSzPts val="1200"/>
              <a:buNone/>
              <a:defRPr/>
            </a:lvl6pPr>
            <a:lvl7pPr lvl="6" algn="ctr" rtl="0">
              <a:lnSpc>
                <a:spcPct val="100000"/>
              </a:lnSpc>
              <a:spcBef>
                <a:spcPts val="2133"/>
              </a:spcBef>
              <a:spcAft>
                <a:spcPts val="0"/>
              </a:spcAft>
              <a:buSzPts val="1200"/>
              <a:buNone/>
              <a:defRPr/>
            </a:lvl7pPr>
            <a:lvl8pPr lvl="7" algn="ctr" rtl="0">
              <a:lnSpc>
                <a:spcPct val="100000"/>
              </a:lnSpc>
              <a:spcBef>
                <a:spcPts val="2133"/>
              </a:spcBef>
              <a:spcAft>
                <a:spcPts val="0"/>
              </a:spcAft>
              <a:buSzPts val="1200"/>
              <a:buNone/>
              <a:defRPr/>
            </a:lvl8pPr>
            <a:lvl9pPr lvl="8" algn="ctr" rtl="0">
              <a:lnSpc>
                <a:spcPct val="100000"/>
              </a:lnSpc>
              <a:spcBef>
                <a:spcPts val="2133"/>
              </a:spcBef>
              <a:spcAft>
                <a:spcPts val="2133"/>
              </a:spcAft>
              <a:buSzPts val="1200"/>
              <a:buNone/>
              <a:defRPr/>
            </a:lvl9pPr>
          </a:lstStyle>
          <a:p>
            <a:endParaRPr/>
          </a:p>
        </p:txBody>
      </p:sp>
    </p:spTree>
    <p:extLst>
      <p:ext uri="{BB962C8B-B14F-4D97-AF65-F5344CB8AC3E}">
        <p14:creationId xmlns:p14="http://schemas.microsoft.com/office/powerpoint/2010/main" val="159499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a:off x="2795967" y="1088084"/>
            <a:ext cx="4028400" cy="643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9" name="Google Shape;179;p18"/>
          <p:cNvGrpSpPr/>
          <p:nvPr/>
        </p:nvGrpSpPr>
        <p:grpSpPr>
          <a:xfrm>
            <a:off x="1" y="0"/>
            <a:ext cx="12191833" cy="6858400"/>
            <a:chOff x="0" y="0"/>
            <a:chExt cx="9143875" cy="5143800"/>
          </a:xfrm>
        </p:grpSpPr>
        <p:sp>
          <p:nvSpPr>
            <p:cNvPr id="180" name="Google Shape;180;p18"/>
            <p:cNvSpPr/>
            <p:nvPr/>
          </p:nvSpPr>
          <p:spPr>
            <a:xfrm flipH="1">
              <a:off x="4571875" y="0"/>
              <a:ext cx="4572000" cy="539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1" name="Google Shape;181;p18"/>
            <p:cNvSpPr/>
            <p:nvPr/>
          </p:nvSpPr>
          <p:spPr>
            <a:xfrm flipH="1">
              <a:off x="713100" y="4604000"/>
              <a:ext cx="962400" cy="539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2" name="Google Shape;182;p18"/>
            <p:cNvSpPr/>
            <p:nvPr/>
          </p:nvSpPr>
          <p:spPr>
            <a:xfrm flipH="1">
              <a:off x="0" y="0"/>
              <a:ext cx="713100" cy="539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3" name="Google Shape;183;p18"/>
            <p:cNvSpPr/>
            <p:nvPr/>
          </p:nvSpPr>
          <p:spPr>
            <a:xfrm flipH="1">
              <a:off x="713038" y="0"/>
              <a:ext cx="38589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4" name="Google Shape;184;p18"/>
            <p:cNvSpPr/>
            <p:nvPr/>
          </p:nvSpPr>
          <p:spPr>
            <a:xfrm flipH="1">
              <a:off x="0" y="539700"/>
              <a:ext cx="713100" cy="460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5" name="Google Shape;185;p18"/>
            <p:cNvSpPr/>
            <p:nvPr/>
          </p:nvSpPr>
          <p:spPr>
            <a:xfrm flipH="1">
              <a:off x="1675375" y="4604000"/>
              <a:ext cx="7468500" cy="539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6" name="Google Shape;186;p18"/>
            <p:cNvSpPr/>
            <p:nvPr/>
          </p:nvSpPr>
          <p:spPr>
            <a:xfrm flipH="1">
              <a:off x="8430775" y="539700"/>
              <a:ext cx="713100" cy="40644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92766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462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467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973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384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3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900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450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621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5310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 id="2147483674" r:id="rId14"/>
    <p:sldLayoutId id="2147483675" r:id="rId15"/>
    <p:sldLayoutId id="2147483677" r:id="rId16"/>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2.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gif"/><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0.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12" name="Rectángulo 11">
            <a:extLst>
              <a:ext uri="{FF2B5EF4-FFF2-40B4-BE49-F238E27FC236}">
                <a16:creationId xmlns:a16="http://schemas.microsoft.com/office/drawing/2014/main" id="{F78C84B8-7AFE-2984-654E-D3E885FBFE0B}"/>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 name="Picture 4">
            <a:extLst>
              <a:ext uri="{FF2B5EF4-FFF2-40B4-BE49-F238E27FC236}">
                <a16:creationId xmlns:a16="http://schemas.microsoft.com/office/drawing/2014/main" id="{D5334EB9-A5A1-49BF-E692-3B648944C063}"/>
              </a:ext>
            </a:extLst>
          </p:cNvPr>
          <p:cNvPicPr>
            <a:picLocks noChangeAspect="1"/>
          </p:cNvPicPr>
          <p:nvPr/>
        </p:nvPicPr>
        <p:blipFill>
          <a:blip r:embed="rId3">
            <a:extLst>
              <a:ext uri="{28A0092B-C50C-407E-A947-70E740481C1C}">
                <a14:useLocalDpi xmlns:a14="http://schemas.microsoft.com/office/drawing/2010/main" val="0"/>
              </a:ext>
            </a:extLst>
          </a:blip>
          <a:srcRect l="14960" t="33952" r="14677" b="33932"/>
          <a:stretch>
            <a:fillRect/>
          </a:stretch>
        </p:blipFill>
        <p:spPr bwMode="auto">
          <a:xfrm>
            <a:off x="4069677" y="888012"/>
            <a:ext cx="4052645" cy="1316502"/>
          </a:xfrm>
          <a:prstGeom prst="rect">
            <a:avLst/>
          </a:prstGeom>
          <a:noFill/>
          <a:ln>
            <a:noFill/>
          </a:ln>
        </p:spPr>
      </p:pic>
      <p:sp>
        <p:nvSpPr>
          <p:cNvPr id="341" name="Google Shape;341;p35"/>
          <p:cNvSpPr txBox="1">
            <a:spLocks noGrp="1"/>
          </p:cNvSpPr>
          <p:nvPr>
            <p:ph type="ctrTitle"/>
          </p:nvPr>
        </p:nvSpPr>
        <p:spPr>
          <a:xfrm>
            <a:off x="1032600" y="2354605"/>
            <a:ext cx="10126800" cy="3412958"/>
          </a:xfrm>
          <a:prstGeom prst="rect">
            <a:avLst/>
          </a:prstGeom>
          <a:solidFill>
            <a:schemeClr val="bg1"/>
          </a:solidFill>
        </p:spPr>
        <p:txBody>
          <a:bodyPr spcFirstLastPara="1" vert="horz" wrap="square" lIns="121900" tIns="121900" rIns="121900" bIns="121900" rtlCol="0" anchor="b" anchorCtr="0">
            <a:noAutofit/>
          </a:bodyPr>
          <a:lstStyle/>
          <a:p>
            <a:pPr algn="ctr"/>
            <a:r>
              <a:rPr lang="en-US" sz="5400" b="1" dirty="0">
                <a:solidFill>
                  <a:srgbClr val="334068"/>
                </a:solidFill>
              </a:rPr>
              <a:t>Image Rights </a:t>
            </a:r>
            <a:r>
              <a:rPr lang="en-US" sz="5400" dirty="0"/>
              <a:t>in the </a:t>
            </a:r>
            <a:br>
              <a:rPr lang="en-US" sz="5400" dirty="0"/>
            </a:br>
            <a:r>
              <a:rPr lang="en-US" sz="5400" dirty="0"/>
              <a:t>Caribbean </a:t>
            </a:r>
            <a:r>
              <a:rPr lang="en-US" sz="5400" dirty="0">
                <a:solidFill>
                  <a:srgbClr val="334068"/>
                </a:solidFill>
              </a:rPr>
              <a:t>–</a:t>
            </a:r>
            <a:r>
              <a:rPr lang="en-US" sz="5400" dirty="0"/>
              <a:t> A Comparative Analysis </a:t>
            </a:r>
            <a:br>
              <a:rPr lang="en-US" sz="5600" dirty="0"/>
            </a:br>
            <a:r>
              <a:rPr lang="en-US" sz="4000" dirty="0">
                <a:solidFill>
                  <a:schemeClr val="bg1"/>
                </a:solidFill>
              </a:rPr>
              <a:t>f</a:t>
            </a:r>
            <a:br>
              <a:rPr lang="en-US" sz="5600" dirty="0"/>
            </a:br>
            <a:r>
              <a:rPr lang="en-US" sz="4600" dirty="0"/>
              <a:t>Spanish Speaking Perspective</a:t>
            </a:r>
          </a:p>
        </p:txBody>
      </p:sp>
      <p:sp>
        <p:nvSpPr>
          <p:cNvPr id="9" name="CuadroTexto 8">
            <a:extLst>
              <a:ext uri="{FF2B5EF4-FFF2-40B4-BE49-F238E27FC236}">
                <a16:creationId xmlns:a16="http://schemas.microsoft.com/office/drawing/2014/main" id="{BFD48A80-FF65-D66F-4E37-3942408873D3}"/>
              </a:ext>
            </a:extLst>
          </p:cNvPr>
          <p:cNvSpPr txBox="1"/>
          <p:nvPr/>
        </p:nvSpPr>
        <p:spPr>
          <a:xfrm>
            <a:off x="4344592" y="6173555"/>
            <a:ext cx="3502815" cy="646331"/>
          </a:xfrm>
          <a:prstGeom prst="rect">
            <a:avLst/>
          </a:prstGeom>
          <a:noFill/>
        </p:spPr>
        <p:txBody>
          <a:bodyPr wrap="square">
            <a:spAutoFit/>
          </a:bodyPr>
          <a:lstStyle/>
          <a:p>
            <a:pPr algn="ctr"/>
            <a:r>
              <a:rPr lang="es-ES_tradnl" sz="1800" b="1" dirty="0"/>
              <a:t>Jose A. Santana</a:t>
            </a:r>
          </a:p>
          <a:p>
            <a:pPr algn="ctr"/>
            <a:r>
              <a:rPr lang="es-ES_tradnl" sz="1800" b="1" dirty="0"/>
              <a:t>jsantana@bll.com.do</a:t>
            </a:r>
          </a:p>
        </p:txBody>
      </p:sp>
      <p:pic>
        <p:nvPicPr>
          <p:cNvPr id="5" name="Imagen 4">
            <a:extLst>
              <a:ext uri="{FF2B5EF4-FFF2-40B4-BE49-F238E27FC236}">
                <a16:creationId xmlns:a16="http://schemas.microsoft.com/office/drawing/2014/main" id="{919CB539-CCE4-3662-19BD-3DDCCDAE4B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68" y="6179664"/>
            <a:ext cx="2640257" cy="696262"/>
          </a:xfrm>
          <a:prstGeom prst="rect">
            <a:avLst/>
          </a:prstGeom>
          <a:noFill/>
          <a:ln>
            <a:noFill/>
          </a:ln>
        </p:spPr>
      </p:pic>
    </p:spTree>
    <p:extLst>
      <p:ext uri="{BB962C8B-B14F-4D97-AF65-F5344CB8AC3E}">
        <p14:creationId xmlns:p14="http://schemas.microsoft.com/office/powerpoint/2010/main" val="116130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CDDC026-179D-E01D-79B1-544B75DEF013}"/>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4" name="Diagrama 3">
            <a:extLst>
              <a:ext uri="{FF2B5EF4-FFF2-40B4-BE49-F238E27FC236}">
                <a16:creationId xmlns:a16="http://schemas.microsoft.com/office/drawing/2014/main" id="{220B402E-55DF-8A05-63FE-CC360F01ECC9}"/>
              </a:ext>
            </a:extLst>
          </p:cNvPr>
          <p:cNvGraphicFramePr/>
          <p:nvPr>
            <p:extLst>
              <p:ext uri="{D42A27DB-BD31-4B8C-83A1-F6EECF244321}">
                <p14:modId xmlns:p14="http://schemas.microsoft.com/office/powerpoint/2010/main" val="1657863259"/>
              </p:ext>
            </p:extLst>
          </p:nvPr>
        </p:nvGraphicFramePr>
        <p:xfrm>
          <a:off x="1188411" y="817032"/>
          <a:ext cx="9815178" cy="5442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Online Reputation Management | 10 Tips | Pronto Marketing">
            <a:extLst>
              <a:ext uri="{FF2B5EF4-FFF2-40B4-BE49-F238E27FC236}">
                <a16:creationId xmlns:a16="http://schemas.microsoft.com/office/drawing/2014/main" id="{4CCC9F7D-4E45-F884-36B7-B91ECA7975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3254" y="2314737"/>
            <a:ext cx="1816446" cy="1021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81EF594-D0C3-69FC-AA1B-B9CA07077A1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48" t="7198" r="3767" b="4920"/>
          <a:stretch/>
        </p:blipFill>
        <p:spPr bwMode="auto">
          <a:xfrm>
            <a:off x="9835245" y="4945828"/>
            <a:ext cx="2336687" cy="871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Google Shape;409;p36">
            <a:extLst>
              <a:ext uri="{FF2B5EF4-FFF2-40B4-BE49-F238E27FC236}">
                <a16:creationId xmlns:a16="http://schemas.microsoft.com/office/drawing/2014/main" id="{AEC91978-EB37-BDCD-9004-9CAA0E497BE6}"/>
              </a:ext>
            </a:extLst>
          </p:cNvPr>
          <p:cNvSpPr txBox="1">
            <a:spLocks/>
          </p:cNvSpPr>
          <p:nvPr/>
        </p:nvSpPr>
        <p:spPr>
          <a:xfrm>
            <a:off x="882162" y="6194838"/>
            <a:ext cx="10272000" cy="631078"/>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3600" dirty="0">
                <a:latin typeface="Baguet Script" pitchFamily="2" charset="77"/>
              </a:rPr>
              <a:t>Other</a:t>
            </a:r>
            <a:r>
              <a:rPr lang="es-DO" sz="3600" dirty="0"/>
              <a:t> image rights laws</a:t>
            </a:r>
          </a:p>
        </p:txBody>
      </p:sp>
      <p:pic>
        <p:nvPicPr>
          <p:cNvPr id="6" name="Picture 4" descr="capture Vector Icons free download in SVG, PNG Format">
            <a:extLst>
              <a:ext uri="{FF2B5EF4-FFF2-40B4-BE49-F238E27FC236}">
                <a16:creationId xmlns:a16="http://schemas.microsoft.com/office/drawing/2014/main" id="{C10DE3EC-54A0-45B5-4D9A-ECB005FC02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2" y="2830526"/>
            <a:ext cx="883102" cy="88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13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CDDC026-179D-E01D-79B1-544B75DEF013}"/>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4" name="Diagrama 3">
            <a:extLst>
              <a:ext uri="{FF2B5EF4-FFF2-40B4-BE49-F238E27FC236}">
                <a16:creationId xmlns:a16="http://schemas.microsoft.com/office/drawing/2014/main" id="{220B402E-55DF-8A05-63FE-CC360F01ECC9}"/>
              </a:ext>
            </a:extLst>
          </p:cNvPr>
          <p:cNvGraphicFramePr/>
          <p:nvPr>
            <p:extLst>
              <p:ext uri="{D42A27DB-BD31-4B8C-83A1-F6EECF244321}">
                <p14:modId xmlns:p14="http://schemas.microsoft.com/office/powerpoint/2010/main" val="320780143"/>
              </p:ext>
            </p:extLst>
          </p:nvPr>
        </p:nvGraphicFramePr>
        <p:xfrm>
          <a:off x="1188411" y="817033"/>
          <a:ext cx="9815178"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409;p36">
            <a:extLst>
              <a:ext uri="{FF2B5EF4-FFF2-40B4-BE49-F238E27FC236}">
                <a16:creationId xmlns:a16="http://schemas.microsoft.com/office/drawing/2014/main" id="{61B093FE-75FE-CEEA-554F-6860FB603C44}"/>
              </a:ext>
            </a:extLst>
          </p:cNvPr>
          <p:cNvSpPr txBox="1">
            <a:spLocks/>
          </p:cNvSpPr>
          <p:nvPr/>
        </p:nvSpPr>
        <p:spPr>
          <a:xfrm>
            <a:off x="882162" y="6173488"/>
            <a:ext cx="10272000" cy="684512"/>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3600" dirty="0">
                <a:latin typeface="Baguet Script" pitchFamily="2" charset="77"/>
              </a:rPr>
              <a:t>Other</a:t>
            </a:r>
            <a:r>
              <a:rPr lang="es-DO" sz="3600" dirty="0"/>
              <a:t> image rights laws</a:t>
            </a:r>
          </a:p>
        </p:txBody>
      </p:sp>
      <p:pic>
        <p:nvPicPr>
          <p:cNvPr id="7170" name="Picture 2" descr="Captivate Hands-on Training: Introduction to Capture workflows using Adobe  Captivate 5.5 - eLearning">
            <a:extLst>
              <a:ext uri="{FF2B5EF4-FFF2-40B4-BE49-F238E27FC236}">
                <a16:creationId xmlns:a16="http://schemas.microsoft.com/office/drawing/2014/main" id="{882E1D7C-E4D2-56A3-B3E3-4C148F033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2022" y="2483302"/>
            <a:ext cx="1733626" cy="1738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capture Vector Icons free download in SVG, PNG Format">
            <a:extLst>
              <a:ext uri="{FF2B5EF4-FFF2-40B4-BE49-F238E27FC236}">
                <a16:creationId xmlns:a16="http://schemas.microsoft.com/office/drawing/2014/main" id="{A17A4047-3F32-9D19-C2A2-3A03DB1DFD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2" y="2830526"/>
            <a:ext cx="883102" cy="88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38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CDDC026-179D-E01D-79B1-544B75DEF013}"/>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4" name="Diagrama 3">
            <a:extLst>
              <a:ext uri="{FF2B5EF4-FFF2-40B4-BE49-F238E27FC236}">
                <a16:creationId xmlns:a16="http://schemas.microsoft.com/office/drawing/2014/main" id="{220B402E-55DF-8A05-63FE-CC360F01ECC9}"/>
              </a:ext>
            </a:extLst>
          </p:cNvPr>
          <p:cNvGraphicFramePr/>
          <p:nvPr>
            <p:extLst>
              <p:ext uri="{D42A27DB-BD31-4B8C-83A1-F6EECF244321}">
                <p14:modId xmlns:p14="http://schemas.microsoft.com/office/powerpoint/2010/main" val="2911270965"/>
              </p:ext>
            </p:extLst>
          </p:nvPr>
        </p:nvGraphicFramePr>
        <p:xfrm>
          <a:off x="604949" y="900947"/>
          <a:ext cx="7991448" cy="4325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409;p36">
            <a:extLst>
              <a:ext uri="{FF2B5EF4-FFF2-40B4-BE49-F238E27FC236}">
                <a16:creationId xmlns:a16="http://schemas.microsoft.com/office/drawing/2014/main" id="{61B093FE-75FE-CEEA-554F-6860FB603C44}"/>
              </a:ext>
            </a:extLst>
          </p:cNvPr>
          <p:cNvSpPr txBox="1">
            <a:spLocks/>
          </p:cNvSpPr>
          <p:nvPr/>
        </p:nvSpPr>
        <p:spPr>
          <a:xfrm>
            <a:off x="882162" y="6142526"/>
            <a:ext cx="10272000" cy="71547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3600" dirty="0">
                <a:latin typeface="Baguet Script" pitchFamily="2" charset="77"/>
              </a:rPr>
              <a:t>Other</a:t>
            </a:r>
            <a:r>
              <a:rPr lang="es-DO" sz="3600" dirty="0"/>
              <a:t> image rights laws</a:t>
            </a:r>
          </a:p>
        </p:txBody>
      </p:sp>
      <p:pic>
        <p:nvPicPr>
          <p:cNvPr id="2052" name="Picture 4" descr="Books Gif">
            <a:extLst>
              <a:ext uri="{FF2B5EF4-FFF2-40B4-BE49-F238E27FC236}">
                <a16:creationId xmlns:a16="http://schemas.microsoft.com/office/drawing/2014/main" id="{B9B8309F-604E-3F65-5A91-8758D5C76A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6020" y="2883743"/>
            <a:ext cx="3441031" cy="344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5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2" name="Picture 4">
            <a:extLst>
              <a:ext uri="{FF2B5EF4-FFF2-40B4-BE49-F238E27FC236}">
                <a16:creationId xmlns:a16="http://schemas.microsoft.com/office/drawing/2014/main" id="{5EB89882-6FBA-F95A-6F29-7045E0F1E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128" y="4049681"/>
            <a:ext cx="1686605" cy="1209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3" name="Google Shape;453;p45"/>
          <p:cNvSpPr txBox="1">
            <a:spLocks noGrp="1"/>
          </p:cNvSpPr>
          <p:nvPr>
            <p:ph type="title"/>
          </p:nvPr>
        </p:nvSpPr>
        <p:spPr>
          <a:xfrm>
            <a:off x="2491195" y="-134267"/>
            <a:ext cx="7209609" cy="853600"/>
          </a:xfrm>
          <a:prstGeom prst="rect">
            <a:avLst/>
          </a:prstGeom>
        </p:spPr>
        <p:txBody>
          <a:bodyPr spcFirstLastPara="1" vert="horz" wrap="square" lIns="121900" tIns="121900" rIns="121900" bIns="121900" rtlCol="0" anchor="b" anchorCtr="0">
            <a:noAutofit/>
          </a:bodyPr>
          <a:lstStyle/>
          <a:p>
            <a:pPr algn="ctr"/>
            <a:r>
              <a:rPr lang="en-US" sz="3200" dirty="0">
                <a:solidFill>
                  <a:schemeClr val="tx1"/>
                </a:solidFill>
              </a:rPr>
              <a:t>Image Rights </a:t>
            </a:r>
            <a:r>
              <a:rPr lang="en-US" sz="3200" dirty="0">
                <a:solidFill>
                  <a:schemeClr val="tx1"/>
                </a:solidFill>
                <a:latin typeface="Baguet Script" pitchFamily="2" charset="77"/>
              </a:rPr>
              <a:t>Case Law</a:t>
            </a:r>
          </a:p>
        </p:txBody>
      </p:sp>
      <p:sp>
        <p:nvSpPr>
          <p:cNvPr id="454" name="Google Shape;454;p45"/>
          <p:cNvSpPr txBox="1">
            <a:spLocks noGrp="1"/>
          </p:cNvSpPr>
          <p:nvPr>
            <p:ph type="subTitle" idx="1"/>
          </p:nvPr>
        </p:nvSpPr>
        <p:spPr>
          <a:xfrm>
            <a:off x="950967" y="4049681"/>
            <a:ext cx="6673896" cy="2088852"/>
          </a:xfrm>
          <a:prstGeom prst="rect">
            <a:avLst/>
          </a:prstGeom>
        </p:spPr>
        <p:txBody>
          <a:bodyPr spcFirstLastPara="1" vert="horz" wrap="square" lIns="121900" tIns="121900" rIns="121900" bIns="121900" rtlCol="0" anchor="t" anchorCtr="0">
            <a:noAutofit/>
          </a:bodyPr>
          <a:lstStyle/>
          <a:p>
            <a:pPr marL="90488" indent="-36513" algn="ctr">
              <a:lnSpc>
                <a:spcPct val="115000"/>
              </a:lnSpc>
              <a:spcAft>
                <a:spcPts val="800"/>
              </a:spcAft>
            </a:pPr>
            <a:r>
              <a:rPr lang="es-ES" sz="2400" kern="100" dirty="0">
                <a:effectLst/>
                <a:ea typeface="Calibri" panose="020F0502020204030204" pitchFamily="34" charset="0"/>
                <a:cs typeface="Times New Roman" panose="02020603050405020304" pitchFamily="18" charset="0"/>
              </a:rPr>
              <a:t>Zoila Luna </a:t>
            </a:r>
          </a:p>
          <a:p>
            <a:pPr marL="90488" indent="-36513" algn="ctr">
              <a:lnSpc>
                <a:spcPct val="115000"/>
              </a:lnSpc>
              <a:spcAft>
                <a:spcPts val="800"/>
              </a:spcAft>
            </a:pPr>
            <a:r>
              <a:rPr lang="es-ES" sz="2400" kern="100" dirty="0">
                <a:effectLst/>
                <a:ea typeface="Calibri" panose="020F0502020204030204" pitchFamily="34" charset="0"/>
                <a:cs typeface="Times New Roman" panose="02020603050405020304" pitchFamily="18" charset="0"/>
              </a:rPr>
              <a:t>vs. </a:t>
            </a:r>
          </a:p>
          <a:p>
            <a:pPr marL="90488" indent="-36513" algn="ctr">
              <a:lnSpc>
                <a:spcPct val="115000"/>
              </a:lnSpc>
              <a:spcAft>
                <a:spcPts val="800"/>
              </a:spcAft>
            </a:pPr>
            <a:r>
              <a:rPr lang="es-ES" sz="2400" kern="100" dirty="0">
                <a:effectLst/>
                <a:ea typeface="Calibri" panose="020F0502020204030204" pitchFamily="34" charset="0"/>
                <a:cs typeface="Times New Roman" panose="02020603050405020304" pitchFamily="18" charset="0"/>
              </a:rPr>
              <a:t>Cervecería Nacional Dominicana, C. por A. </a:t>
            </a:r>
            <a:endParaRPr lang="es-DO" sz="2400" kern="100" dirty="0">
              <a:effectLst/>
              <a:ea typeface="Calibri" panose="020F0502020204030204" pitchFamily="34" charset="0"/>
              <a:cs typeface="Times New Roman" panose="02020603050405020304" pitchFamily="18" charset="0"/>
            </a:endParaRPr>
          </a:p>
        </p:txBody>
      </p:sp>
      <p:pic>
        <p:nvPicPr>
          <p:cNvPr id="9" name="Marcador de posición de imagen 8">
            <a:extLst>
              <a:ext uri="{FF2B5EF4-FFF2-40B4-BE49-F238E27FC236}">
                <a16:creationId xmlns:a16="http://schemas.microsoft.com/office/drawing/2014/main" id="{7E750CB6-8EA6-FD66-9FF3-866EF28AA8BE}"/>
              </a:ext>
            </a:extLst>
          </p:cNvPr>
          <p:cNvPicPr>
            <a:picLocks noGrp="1" noChangeAspect="1"/>
          </p:cNvPicPr>
          <p:nvPr>
            <p:ph type="pic" idx="3"/>
          </p:nvPr>
        </p:nvPicPr>
        <p:blipFill>
          <a:blip r:embed="rId4"/>
          <a:srcRect l="16799" r="16799"/>
          <a:stretch>
            <a:fillRect/>
          </a:stretch>
        </p:blipFill>
        <p:spPr/>
      </p:pic>
      <p:pic>
        <p:nvPicPr>
          <p:cNvPr id="13" name="Marcador de posición de imagen 12">
            <a:extLst>
              <a:ext uri="{FF2B5EF4-FFF2-40B4-BE49-F238E27FC236}">
                <a16:creationId xmlns:a16="http://schemas.microsoft.com/office/drawing/2014/main" id="{F4F92A8F-A319-BC1B-E1BE-4AD3B8C197A2}"/>
              </a:ext>
            </a:extLst>
          </p:cNvPr>
          <p:cNvPicPr>
            <a:picLocks noGrp="1" noChangeAspect="1"/>
          </p:cNvPicPr>
          <p:nvPr>
            <p:ph type="pic" idx="2"/>
          </p:nvPr>
        </p:nvPicPr>
        <p:blipFill>
          <a:blip r:embed="rId5"/>
          <a:srcRect t="12513" b="12513"/>
          <a:stretch>
            <a:fillRect/>
          </a:stretch>
        </p:blipFill>
        <p:spPr>
          <a:xfrm>
            <a:off x="950967" y="719333"/>
            <a:ext cx="6673896" cy="3330348"/>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4" name="Google Shape;384;p39"/>
          <p:cNvSpPr txBox="1">
            <a:spLocks noGrp="1"/>
          </p:cNvSpPr>
          <p:nvPr>
            <p:ph type="subTitle" idx="1"/>
          </p:nvPr>
        </p:nvSpPr>
        <p:spPr>
          <a:xfrm>
            <a:off x="1358787" y="2477057"/>
            <a:ext cx="4338400" cy="1234972"/>
          </a:xfrm>
          <a:prstGeom prst="rect">
            <a:avLst/>
          </a:prstGeom>
        </p:spPr>
        <p:txBody>
          <a:bodyPr spcFirstLastPara="1" vert="horz" wrap="square" lIns="121900" tIns="121900" rIns="121900" bIns="121900" rtlCol="0" anchor="t" anchorCtr="0">
            <a:noAutofit/>
          </a:bodyPr>
          <a:lstStyle/>
          <a:p>
            <a:pPr marL="0" indent="0" algn="just"/>
            <a:r>
              <a:rPr lang="en-US" dirty="0"/>
              <a:t>Unauthorized use of self-image in commercial, valuable reputation of claimant (veteran TV-Radio host)</a:t>
            </a:r>
          </a:p>
        </p:txBody>
      </p:sp>
      <p:sp>
        <p:nvSpPr>
          <p:cNvPr id="385" name="Google Shape;385;p39"/>
          <p:cNvSpPr txBox="1">
            <a:spLocks noGrp="1"/>
          </p:cNvSpPr>
          <p:nvPr>
            <p:ph type="subTitle" idx="2"/>
          </p:nvPr>
        </p:nvSpPr>
        <p:spPr>
          <a:xfrm>
            <a:off x="1358784" y="4429394"/>
            <a:ext cx="4338400" cy="1620369"/>
          </a:xfrm>
          <a:prstGeom prst="rect">
            <a:avLst/>
          </a:prstGeom>
        </p:spPr>
        <p:txBody>
          <a:bodyPr spcFirstLastPara="1" vert="horz" wrap="square" lIns="121900" tIns="121900" rIns="121900" bIns="121900" rtlCol="0" anchor="t" anchorCtr="0">
            <a:noAutofit/>
          </a:bodyPr>
          <a:lstStyle/>
          <a:p>
            <a:pPr marL="0" indent="0" algn="just"/>
            <a:r>
              <a:rPr lang="en-US" dirty="0">
                <a:effectLst/>
                <a:ea typeface="Calibri" panose="020F0502020204030204" pitchFamily="34" charset="0"/>
              </a:rPr>
              <a:t>Image was taken in an interview during a launch product event of the brand and use as “infomercial”, not as a public figure, but a normal person</a:t>
            </a:r>
            <a:endParaRPr dirty="0"/>
          </a:p>
        </p:txBody>
      </p:sp>
      <p:sp>
        <p:nvSpPr>
          <p:cNvPr id="386" name="Google Shape;386;p39"/>
          <p:cNvSpPr txBox="1">
            <a:spLocks noGrp="1"/>
          </p:cNvSpPr>
          <p:nvPr>
            <p:ph type="subTitle" idx="3"/>
          </p:nvPr>
        </p:nvSpPr>
        <p:spPr>
          <a:xfrm>
            <a:off x="6096000" y="2477057"/>
            <a:ext cx="4737216" cy="2617457"/>
          </a:xfrm>
          <a:prstGeom prst="rect">
            <a:avLst/>
          </a:prstGeom>
        </p:spPr>
        <p:txBody>
          <a:bodyPr spcFirstLastPara="1" vert="horz" wrap="square" lIns="121900" tIns="121900" rIns="121900" bIns="121900" rtlCol="0" anchor="t" anchorCtr="0">
            <a:noAutofit/>
          </a:bodyPr>
          <a:lstStyle/>
          <a:p>
            <a:pPr marL="0" indent="0" algn="just"/>
            <a:r>
              <a:rPr lang="en-US" dirty="0">
                <a:ea typeface="Calibri" panose="020F0502020204030204" pitchFamily="34" charset="0"/>
              </a:rPr>
              <a:t>Recording in public event but not fitted within exceptions.</a:t>
            </a:r>
          </a:p>
          <a:p>
            <a:pPr marL="0" indent="0" algn="just"/>
            <a:endParaRPr lang="en-US" dirty="0">
              <a:ea typeface="Calibri" panose="020F0502020204030204" pitchFamily="34" charset="0"/>
            </a:endParaRPr>
          </a:p>
          <a:p>
            <a:pPr marL="0" indent="0" algn="just"/>
            <a:r>
              <a:rPr lang="en-US" dirty="0">
                <a:ea typeface="Calibri" panose="020F0502020204030204" pitchFamily="34" charset="0"/>
              </a:rPr>
              <a:t>Commercial exploitation of claimant’s image.</a:t>
            </a:r>
          </a:p>
          <a:p>
            <a:pPr marL="0" indent="0" algn="just"/>
            <a:endParaRPr lang="en-US" dirty="0">
              <a:ea typeface="Calibri" panose="020F0502020204030204" pitchFamily="34" charset="0"/>
            </a:endParaRPr>
          </a:p>
          <a:p>
            <a:pPr marL="0" indent="0" algn="just"/>
            <a:r>
              <a:rPr lang="en-US" dirty="0">
                <a:ea typeface="Calibri" panose="020F0502020204030204" pitchFamily="34" charset="0"/>
              </a:rPr>
              <a:t>Moral damage was caused </a:t>
            </a:r>
            <a:r>
              <a:rPr lang="en-US" i="1" dirty="0">
                <a:ea typeface="Calibri" panose="020F0502020204030204" pitchFamily="34" charset="0"/>
              </a:rPr>
              <a:t>interference of individual’s self determination</a:t>
            </a:r>
            <a:r>
              <a:rPr lang="en-US" dirty="0">
                <a:ea typeface="Calibri" panose="020F0502020204030204" pitchFamily="34" charset="0"/>
              </a:rPr>
              <a:t>.</a:t>
            </a:r>
          </a:p>
        </p:txBody>
      </p:sp>
      <p:sp>
        <p:nvSpPr>
          <p:cNvPr id="382" name="Google Shape;382;p39"/>
          <p:cNvSpPr txBox="1">
            <a:spLocks noGrp="1"/>
          </p:cNvSpPr>
          <p:nvPr>
            <p:ph type="subTitle" idx="4"/>
          </p:nvPr>
        </p:nvSpPr>
        <p:spPr>
          <a:prstGeom prst="rect">
            <a:avLst/>
          </a:prstGeom>
        </p:spPr>
        <p:txBody>
          <a:bodyPr spcFirstLastPara="1" vert="horz" wrap="square" lIns="121900" tIns="121900" rIns="121900" bIns="121900" rtlCol="0" anchor="b" anchorCtr="0">
            <a:noAutofit/>
          </a:bodyPr>
          <a:lstStyle/>
          <a:p>
            <a:pPr marL="0" indent="0" algn="just"/>
            <a:r>
              <a:rPr lang="en-US" dirty="0">
                <a:latin typeface="Fira Sans" panose="020B0503050000020004" pitchFamily="34" charset="0"/>
              </a:rPr>
              <a:t>Claims</a:t>
            </a:r>
          </a:p>
        </p:txBody>
      </p:sp>
      <p:sp>
        <p:nvSpPr>
          <p:cNvPr id="383" name="Google Shape;383;p39"/>
          <p:cNvSpPr txBox="1">
            <a:spLocks noGrp="1"/>
          </p:cNvSpPr>
          <p:nvPr>
            <p:ph type="subTitle" idx="5"/>
          </p:nvPr>
        </p:nvSpPr>
        <p:spPr>
          <a:xfrm>
            <a:off x="1358784" y="3898742"/>
            <a:ext cx="4338400" cy="609600"/>
          </a:xfrm>
          <a:prstGeom prst="rect">
            <a:avLst/>
          </a:prstGeom>
        </p:spPr>
        <p:txBody>
          <a:bodyPr spcFirstLastPara="1" vert="horz" wrap="square" lIns="121900" tIns="121900" rIns="121900" bIns="121900" rtlCol="0" anchor="b" anchorCtr="0">
            <a:noAutofit/>
          </a:bodyPr>
          <a:lstStyle/>
          <a:p>
            <a:pPr marL="0" indent="0"/>
            <a:r>
              <a:rPr lang="en" dirty="0">
                <a:latin typeface="Fira Sans" panose="020B0503050000020004" pitchFamily="34" charset="0"/>
              </a:rPr>
              <a:t>Defense</a:t>
            </a:r>
            <a:endParaRPr dirty="0">
              <a:latin typeface="Fira Sans" panose="020B0503050000020004" pitchFamily="34" charset="0"/>
            </a:endParaRPr>
          </a:p>
        </p:txBody>
      </p:sp>
      <p:sp>
        <p:nvSpPr>
          <p:cNvPr id="387" name="Google Shape;387;p39"/>
          <p:cNvSpPr txBox="1">
            <a:spLocks noGrp="1"/>
          </p:cNvSpPr>
          <p:nvPr>
            <p:ph type="subTitle" idx="6"/>
          </p:nvPr>
        </p:nvSpPr>
        <p:spPr>
          <a:xfrm>
            <a:off x="6096000" y="1979067"/>
            <a:ext cx="4737216" cy="609600"/>
          </a:xfrm>
          <a:prstGeom prst="rect">
            <a:avLst/>
          </a:prstGeom>
        </p:spPr>
        <p:txBody>
          <a:bodyPr spcFirstLastPara="1" vert="horz" wrap="square" lIns="121900" tIns="121900" rIns="121900" bIns="121900" rtlCol="0" anchor="b" anchorCtr="0">
            <a:noAutofit/>
          </a:bodyPr>
          <a:lstStyle/>
          <a:p>
            <a:pPr marL="0" indent="0"/>
            <a:r>
              <a:rPr lang="en" dirty="0">
                <a:latin typeface="Fira Sans" panose="020B0503050000020004" pitchFamily="34" charset="0"/>
              </a:rPr>
              <a:t>Decision</a:t>
            </a:r>
            <a:endParaRPr dirty="0">
              <a:latin typeface="Fira Sans" panose="020B0503050000020004" pitchFamily="34" charset="0"/>
            </a:endParaRPr>
          </a:p>
        </p:txBody>
      </p:sp>
      <p:sp>
        <p:nvSpPr>
          <p:cNvPr id="381" name="Google Shape;381;p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marL="90488" indent="-36513" algn="ctr">
              <a:lnSpc>
                <a:spcPct val="115000"/>
              </a:lnSpc>
              <a:spcAft>
                <a:spcPts val="800"/>
              </a:spcAft>
            </a:pPr>
            <a:r>
              <a:rPr lang="es-ES" sz="2800" kern="100" dirty="0">
                <a:effectLst/>
                <a:ea typeface="Calibri" panose="020F0502020204030204" pitchFamily="34" charset="0"/>
                <a:cs typeface="Times New Roman" panose="02020603050405020304" pitchFamily="18" charset="0"/>
              </a:rPr>
              <a:t>Zoila Luna  vs. Cervecería Nacional Dominicana, C. por A. </a:t>
            </a:r>
            <a:endParaRPr lang="es-DO" sz="2800" kern="100" dirty="0">
              <a:effectLst/>
              <a:ea typeface="Calibri" panose="020F0502020204030204" pitchFamily="34" charset="0"/>
              <a:cs typeface="Times New Roman" panose="02020603050405020304" pitchFamily="18" charset="0"/>
            </a:endParaRPr>
          </a:p>
        </p:txBody>
      </p:sp>
      <p:pic>
        <p:nvPicPr>
          <p:cNvPr id="2" name="Marcador de posición de imagen 8">
            <a:extLst>
              <a:ext uri="{FF2B5EF4-FFF2-40B4-BE49-F238E27FC236}">
                <a16:creationId xmlns:a16="http://schemas.microsoft.com/office/drawing/2014/main" id="{AE159EA8-4F45-4662-A876-3B20B6B619ED}"/>
              </a:ext>
            </a:extLst>
          </p:cNvPr>
          <p:cNvPicPr>
            <a:picLocks noChangeAspect="1"/>
          </p:cNvPicPr>
          <p:nvPr/>
        </p:nvPicPr>
        <p:blipFill>
          <a:blip r:embed="rId3"/>
          <a:srcRect l="16799" r="16799"/>
          <a:stretch>
            <a:fillRect/>
          </a:stretch>
        </p:blipFill>
        <p:spPr>
          <a:xfrm>
            <a:off x="0" y="724995"/>
            <a:ext cx="959974" cy="1438688"/>
          </a:xfrm>
          <a:prstGeom prst="rect">
            <a:avLst/>
          </a:prstGeom>
        </p:spPr>
      </p:pic>
      <p:pic>
        <p:nvPicPr>
          <p:cNvPr id="3" name="Picture 4">
            <a:extLst>
              <a:ext uri="{FF2B5EF4-FFF2-40B4-BE49-F238E27FC236}">
                <a16:creationId xmlns:a16="http://schemas.microsoft.com/office/drawing/2014/main" id="{E78540CC-7F7A-4C34-E66B-54D82DD72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4952" y="5081868"/>
            <a:ext cx="1482781" cy="106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Google Shape;453;p45">
            <a:extLst>
              <a:ext uri="{FF2B5EF4-FFF2-40B4-BE49-F238E27FC236}">
                <a16:creationId xmlns:a16="http://schemas.microsoft.com/office/drawing/2014/main" id="{95DA05ED-0F04-6B5E-EEE7-B61BE3025B80}"/>
              </a:ext>
            </a:extLst>
          </p:cNvPr>
          <p:cNvSpPr txBox="1">
            <a:spLocks/>
          </p:cNvSpPr>
          <p:nvPr/>
        </p:nvSpPr>
        <p:spPr>
          <a:xfrm>
            <a:off x="2092379" y="450749"/>
            <a:ext cx="7209609" cy="281687"/>
          </a:xfrm>
          <a:prstGeom prst="rect">
            <a:avLst/>
          </a:prstGeom>
          <a:noFill/>
          <a:ln>
            <a:noFill/>
          </a:ln>
        </p:spPr>
        <p:txBody>
          <a:bodyPr spcFirstLastPara="1" vert="horz" wrap="square" lIns="121900" tIns="121900" rIns="121900" bIns="121900" rtlCol="0" anchor="b" anchorCtr="0">
            <a:noAutofit/>
          </a:bodyPr>
          <a:lstStyle>
            <a:lvl1pPr lvl="0" algn="l" defTabSz="914400" rtl="0" eaLnBrk="1" latinLnBrk="0" hangingPunct="1">
              <a:lnSpc>
                <a:spcPct val="90000"/>
              </a:lnSpc>
              <a:spcBef>
                <a:spcPts val="0"/>
              </a:spcBef>
              <a:spcAft>
                <a:spcPts val="0"/>
              </a:spcAft>
              <a:buSzPts val="3000"/>
              <a:buNone/>
              <a:defRPr sz="4400" i="0" kern="1200" spc="-50" baseline="0">
                <a:solidFill>
                  <a:schemeClr val="tx1">
                    <a:lumMod val="75000"/>
                    <a:lumOff val="25000"/>
                  </a:schemeClr>
                </a:solidFill>
                <a:latin typeface="+mj-lt"/>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n-US" sz="3200" dirty="0">
                <a:solidFill>
                  <a:schemeClr val="bg1"/>
                </a:solidFill>
              </a:rPr>
              <a:t>Image Rights </a:t>
            </a:r>
            <a:r>
              <a:rPr lang="en-US" sz="3200" dirty="0">
                <a:solidFill>
                  <a:schemeClr val="tx1"/>
                </a:solidFill>
                <a:latin typeface="Baguet Script" pitchFamily="2" charset="77"/>
              </a:rPr>
              <a:t>Case Law</a:t>
            </a:r>
          </a:p>
        </p:txBody>
      </p:sp>
    </p:spTree>
    <p:extLst>
      <p:ext uri="{BB962C8B-B14F-4D97-AF65-F5344CB8AC3E}">
        <p14:creationId xmlns:p14="http://schemas.microsoft.com/office/powerpoint/2010/main" val="3020703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6" name="Picture 4" descr="The IP Shed">
            <a:extLst>
              <a:ext uri="{FF2B5EF4-FFF2-40B4-BE49-F238E27FC236}">
                <a16:creationId xmlns:a16="http://schemas.microsoft.com/office/drawing/2014/main" id="{2F3748BB-D8EA-6B24-56BF-443C2F775A4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6333" y="779293"/>
            <a:ext cx="5453842" cy="5352298"/>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39;p39">
            <a:extLst>
              <a:ext uri="{FF2B5EF4-FFF2-40B4-BE49-F238E27FC236}">
                <a16:creationId xmlns:a16="http://schemas.microsoft.com/office/drawing/2014/main" id="{437B6F7E-7A6D-01EB-1143-E692AE5BA0EF}"/>
              </a:ext>
            </a:extLst>
          </p:cNvPr>
          <p:cNvSpPr txBox="1">
            <a:spLocks/>
          </p:cNvSpPr>
          <p:nvPr/>
        </p:nvSpPr>
        <p:spPr>
          <a:xfrm>
            <a:off x="961825" y="2992276"/>
            <a:ext cx="4814508" cy="2108361"/>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5070" dirty="0"/>
              <a:t>Image Rights in </a:t>
            </a:r>
            <a:r>
              <a:rPr lang="es-DO" sz="5400" dirty="0">
                <a:latin typeface="Baguet Script" pitchFamily="2" charset="77"/>
              </a:rPr>
              <a:t>Costa Rica</a:t>
            </a:r>
            <a:endParaRPr lang="es-DO" sz="5070" dirty="0">
              <a:latin typeface="Baguet Script" pitchFamily="2" charset="77"/>
            </a:endParaRPr>
          </a:p>
        </p:txBody>
      </p:sp>
      <p:pic>
        <p:nvPicPr>
          <p:cNvPr id="2" name="Picture 4" descr="Fotos de Bandera Costa Rica, +44.000 Fotos de stock gratuitas de gran  calidad">
            <a:extLst>
              <a:ext uri="{FF2B5EF4-FFF2-40B4-BE49-F238E27FC236}">
                <a16:creationId xmlns:a16="http://schemas.microsoft.com/office/drawing/2014/main" id="{F8DF8622-C3A0-6318-B785-9A1A2B3DE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799" y="1246854"/>
            <a:ext cx="2334560" cy="15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352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5124" name="Picture 4" descr="Fotos de Bandera Costa Rica, +44.000 Fotos de stock gratuitas de gran  calidad">
            <a:extLst>
              <a:ext uri="{FF2B5EF4-FFF2-40B4-BE49-F238E27FC236}">
                <a16:creationId xmlns:a16="http://schemas.microsoft.com/office/drawing/2014/main" id="{6658FD01-FF52-752C-7454-692A6A57D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8" y="1045080"/>
            <a:ext cx="2291430" cy="15526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BAEA9D8F-0E23-48F2-54B2-E7C24CC7FE2E}"/>
              </a:ext>
            </a:extLst>
          </p:cNvPr>
          <p:cNvGraphicFramePr/>
          <p:nvPr>
            <p:extLst>
              <p:ext uri="{D42A27DB-BD31-4B8C-83A1-F6EECF244321}">
                <p14:modId xmlns:p14="http://schemas.microsoft.com/office/powerpoint/2010/main" val="4231731339"/>
              </p:ext>
            </p:extLst>
          </p:nvPr>
        </p:nvGraphicFramePr>
        <p:xfrm>
          <a:off x="2031999" y="1887021"/>
          <a:ext cx="9136744" cy="4022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Google Shape;339;p39">
            <a:extLst>
              <a:ext uri="{FF2B5EF4-FFF2-40B4-BE49-F238E27FC236}">
                <a16:creationId xmlns:a16="http://schemas.microsoft.com/office/drawing/2014/main" id="{91AC0F2B-CA7A-736B-B8C9-266A2B733E7E}"/>
              </a:ext>
            </a:extLst>
          </p:cNvPr>
          <p:cNvSpPr txBox="1">
            <a:spLocks/>
          </p:cNvSpPr>
          <p:nvPr/>
        </p:nvSpPr>
        <p:spPr>
          <a:xfrm>
            <a:off x="2529369" y="393154"/>
            <a:ext cx="8639374" cy="2108361"/>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5070" dirty="0"/>
              <a:t>Image Rights in </a:t>
            </a:r>
            <a:r>
              <a:rPr lang="es-DO" sz="5400" dirty="0">
                <a:latin typeface="Baguet Script" pitchFamily="2" charset="77"/>
              </a:rPr>
              <a:t>Costa Rica</a:t>
            </a:r>
            <a:endParaRPr lang="es-DO" sz="5070" dirty="0">
              <a:latin typeface="Baguet Script" pitchFamily="2" charset="77"/>
            </a:endParaRPr>
          </a:p>
        </p:txBody>
      </p:sp>
      <p:sp>
        <p:nvSpPr>
          <p:cNvPr id="4" name="Google Shape;340;p39">
            <a:extLst>
              <a:ext uri="{FF2B5EF4-FFF2-40B4-BE49-F238E27FC236}">
                <a16:creationId xmlns:a16="http://schemas.microsoft.com/office/drawing/2014/main" id="{20C37E60-135D-1099-B646-5C40F3BB0A63}"/>
              </a:ext>
            </a:extLst>
          </p:cNvPr>
          <p:cNvSpPr txBox="1">
            <a:spLocks/>
          </p:cNvSpPr>
          <p:nvPr/>
        </p:nvSpPr>
        <p:spPr>
          <a:xfrm>
            <a:off x="2270605" y="6147632"/>
            <a:ext cx="9921395" cy="72641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 sz="2900" dirty="0">
                <a:solidFill>
                  <a:srgbClr val="334068"/>
                </a:solidFill>
                <a:effectLst>
                  <a:outerShdw blurRad="38100" dist="38100" dir="2700000" algn="tl">
                    <a:srgbClr val="000000">
                      <a:alpha val="43137"/>
                    </a:srgbClr>
                  </a:outerShdw>
                </a:effectLst>
              </a:rPr>
              <a:t>Right </a:t>
            </a:r>
            <a:r>
              <a:rPr lang="es-DO" sz="2900" dirty="0">
                <a:solidFill>
                  <a:srgbClr val="334068"/>
                </a:solidFill>
                <a:effectLst>
                  <a:outerShdw blurRad="38100" dist="38100" dir="2700000" algn="tl">
                    <a:srgbClr val="000000">
                      <a:alpha val="43137"/>
                    </a:srgbClr>
                  </a:outerShdw>
                </a:effectLst>
              </a:rPr>
              <a:t>to privacy, freedom and secrecy of communications </a:t>
            </a:r>
            <a:endParaRPr lang="en" sz="2900" dirty="0">
              <a:solidFill>
                <a:srgbClr val="3340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9805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TextBox 2">
            <a:extLst>
              <a:ext uri="{FF2B5EF4-FFF2-40B4-BE49-F238E27FC236}">
                <a16:creationId xmlns:a16="http://schemas.microsoft.com/office/drawing/2014/main" id="{95A84AE9-5AF3-73CC-9C71-F1150B4D87B2}"/>
              </a:ext>
            </a:extLst>
          </p:cNvPr>
          <p:cNvSpPr txBox="1"/>
          <p:nvPr/>
        </p:nvSpPr>
        <p:spPr>
          <a:xfrm>
            <a:off x="952257" y="2130512"/>
            <a:ext cx="6410239" cy="3872342"/>
          </a:xfrm>
          <a:prstGeom prst="rect">
            <a:avLst/>
          </a:prstGeom>
          <a:noFill/>
        </p:spPr>
        <p:txBody>
          <a:bodyPr wrap="square" rtlCol="0">
            <a:spAutoFit/>
          </a:bodyPr>
          <a:lstStyle/>
          <a:p>
            <a:pPr marL="342900" marR="0" lvl="0" indent="-342900" algn="just">
              <a:lnSpc>
                <a:spcPct val="107000"/>
              </a:lnSpc>
              <a:spcBef>
                <a:spcPts val="1200"/>
              </a:spcBef>
              <a:spcAft>
                <a:spcPts val="0"/>
              </a:spcAft>
              <a:buFont typeface="Wingdings" panose="05000000000000000000" pitchFamily="2" charset="2"/>
              <a:buChar char="ü"/>
              <a:tabLst>
                <a:tab pos="457200" algn="l"/>
              </a:tabLst>
            </a:pPr>
            <a:r>
              <a:rPr lang="en-US" sz="1900" kern="100" dirty="0">
                <a:effectLst/>
                <a:latin typeface="Sagona Book (Body)"/>
                <a:ea typeface="Calibri" panose="020F0502020204030204" pitchFamily="34" charset="0"/>
                <a:cs typeface="Times New Roman" panose="02020603050405020304" pitchFamily="18" charset="0"/>
              </a:rPr>
              <a:t>Essential component and manifestation </a:t>
            </a:r>
            <a:r>
              <a:rPr lang="en-US" sz="1900" b="1" kern="100" dirty="0">
                <a:effectLst/>
                <a:latin typeface="Sagona Book (Body)"/>
                <a:ea typeface="Calibri" panose="020F0502020204030204" pitchFamily="34" charset="0"/>
                <a:cs typeface="Times New Roman" panose="02020603050405020304" pitchFamily="18" charset="0"/>
              </a:rPr>
              <a:t>of personality rights… to safeguard </a:t>
            </a:r>
            <a:r>
              <a:rPr lang="en-US" sz="1900" kern="100" dirty="0">
                <a:effectLst/>
                <a:latin typeface="Sagona Book (Body)"/>
                <a:ea typeface="Calibri" panose="020F0502020204030204" pitchFamily="34" charset="0"/>
                <a:cs typeface="Times New Roman" panose="02020603050405020304" pitchFamily="18" charset="0"/>
              </a:rPr>
              <a:t>the </a:t>
            </a:r>
            <a:r>
              <a:rPr lang="en-US" sz="1900" b="1" kern="100" dirty="0">
                <a:effectLst/>
                <a:latin typeface="Sagona Book (Body)"/>
                <a:ea typeface="Calibri" panose="020F0502020204030204" pitchFamily="34" charset="0"/>
                <a:cs typeface="Times New Roman" panose="02020603050405020304" pitchFamily="18" charset="0"/>
              </a:rPr>
              <a:t>private sphere </a:t>
            </a:r>
            <a:r>
              <a:rPr lang="en-US" sz="1900" kern="100" dirty="0">
                <a:effectLst/>
                <a:latin typeface="Sagona Book (Body)"/>
                <a:ea typeface="Calibri" panose="020F0502020204030204" pitchFamily="34" charset="0"/>
                <a:cs typeface="Times New Roman" panose="02020603050405020304" pitchFamily="18" charset="0"/>
              </a:rPr>
              <a:t>of individuals f</a:t>
            </a:r>
            <a:r>
              <a:rPr lang="en-US" sz="1900" b="1" kern="100" dirty="0">
                <a:effectLst/>
                <a:latin typeface="Sagona Book (Body)"/>
                <a:ea typeface="Calibri" panose="020F0502020204030204" pitchFamily="34" charset="0"/>
                <a:cs typeface="Times New Roman" panose="02020603050405020304" pitchFamily="18" charset="0"/>
              </a:rPr>
              <a:t>rom public scrutiny</a:t>
            </a:r>
            <a:r>
              <a:rPr lang="en-US" sz="1900" kern="100" dirty="0">
                <a:effectLst/>
                <a:latin typeface="Sagona Book (Body)"/>
                <a:ea typeface="Calibri" panose="020F0502020204030204" pitchFamily="34" charset="0"/>
                <a:cs typeface="Times New Roman" panose="02020603050405020304" pitchFamily="18" charset="0"/>
              </a:rPr>
              <a:t>, unless authorized</a:t>
            </a:r>
            <a:r>
              <a:rPr lang="en-US" sz="1900" kern="100" dirty="0">
                <a:latin typeface="Sagona Book (Body)"/>
                <a:ea typeface="Calibri" panose="020F0502020204030204" pitchFamily="34" charset="0"/>
                <a:cs typeface="Times New Roman" panose="02020603050405020304" pitchFamily="18" charset="0"/>
              </a:rPr>
              <a:t>.</a:t>
            </a:r>
          </a:p>
          <a:p>
            <a:pPr marR="0" lvl="0" algn="just">
              <a:lnSpc>
                <a:spcPct val="107000"/>
              </a:lnSpc>
              <a:spcBef>
                <a:spcPts val="1200"/>
              </a:spcBef>
              <a:spcAft>
                <a:spcPts val="0"/>
              </a:spcAft>
              <a:tabLst>
                <a:tab pos="457200" algn="l"/>
              </a:tabLst>
            </a:pPr>
            <a:endParaRPr lang="en-US" sz="1900" kern="100" dirty="0">
              <a:effectLst/>
              <a:latin typeface="Sagona Book (Body)"/>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ü"/>
              <a:tabLst>
                <a:tab pos="457200" algn="l"/>
              </a:tabLst>
            </a:pPr>
            <a:r>
              <a:rPr lang="en-US" sz="1900" kern="100" dirty="0">
                <a:latin typeface="Sagona Book (Body)"/>
                <a:ea typeface="Calibri" panose="020F0502020204030204" pitchFamily="34" charset="0"/>
                <a:cs typeface="Times New Roman" panose="02020603050405020304" pitchFamily="18" charset="0"/>
              </a:rPr>
              <a:t>For </a:t>
            </a:r>
            <a:r>
              <a:rPr lang="en-US" sz="1900" b="1" kern="100" dirty="0">
                <a:latin typeface="Sagona Book (Body)"/>
                <a:ea typeface="Calibri" panose="020F0502020204030204" pitchFamily="34" charset="0"/>
                <a:cs typeface="Times New Roman" panose="02020603050405020304" pitchFamily="18" charset="0"/>
              </a:rPr>
              <a:t>minors</a:t>
            </a:r>
            <a:r>
              <a:rPr lang="en-US" sz="1900" kern="100" dirty="0">
                <a:latin typeface="Sagona Book (Body)"/>
                <a:ea typeface="Calibri" panose="020F0502020204030204" pitchFamily="34" charset="0"/>
                <a:cs typeface="Times New Roman" panose="02020603050405020304" pitchFamily="18" charset="0"/>
              </a:rPr>
              <a:t>, consent/authorization of image </a:t>
            </a:r>
            <a:r>
              <a:rPr lang="en-US" sz="1900" b="1" kern="100" dirty="0">
                <a:effectLst/>
                <a:latin typeface="Sagona Book (Body)"/>
                <a:ea typeface="Calibri" panose="020F0502020204030204" pitchFamily="34" charset="0"/>
                <a:cs typeface="Times New Roman" panose="02020603050405020304" pitchFamily="18" charset="0"/>
              </a:rPr>
              <a:t>within the limits of reasonableness and proportionality</a:t>
            </a:r>
            <a:r>
              <a:rPr lang="en-US" sz="1900" kern="100" dirty="0">
                <a:effectLst/>
                <a:latin typeface="Sagona Book (Body)"/>
                <a:ea typeface="Calibri" panose="020F0502020204030204" pitchFamily="34" charset="0"/>
                <a:cs typeface="Times New Roman" panose="02020603050405020304" pitchFamily="18" charset="0"/>
              </a:rPr>
              <a:t>.</a:t>
            </a:r>
          </a:p>
          <a:p>
            <a:pPr marR="0" lvl="0" algn="just">
              <a:lnSpc>
                <a:spcPct val="107000"/>
              </a:lnSpc>
              <a:spcBef>
                <a:spcPts val="0"/>
              </a:spcBef>
              <a:spcAft>
                <a:spcPts val="800"/>
              </a:spcAft>
              <a:tabLst>
                <a:tab pos="457200" algn="l"/>
              </a:tabLst>
            </a:pPr>
            <a:endParaRPr lang="en-US" sz="1900" kern="100" dirty="0">
              <a:effectLst/>
              <a:latin typeface="Sagona Book (Body)"/>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ü"/>
              <a:tabLst>
                <a:tab pos="457200" algn="l"/>
              </a:tabLst>
            </a:pPr>
            <a:r>
              <a:rPr lang="en-US" sz="1900" b="1" kern="100" dirty="0">
                <a:latin typeface="Sagona Book (Body)"/>
                <a:ea typeface="Calibri" panose="020F0502020204030204" pitchFamily="34" charset="0"/>
                <a:cs typeface="Times New Roman" panose="02020603050405020304" pitchFamily="18" charset="0"/>
              </a:rPr>
              <a:t>Right </a:t>
            </a:r>
            <a:r>
              <a:rPr lang="en-US" sz="1900" kern="100" dirty="0">
                <a:latin typeface="Sagona Book (Body)"/>
                <a:ea typeface="Calibri" panose="020F0502020204030204" pitchFamily="34" charset="0"/>
                <a:cs typeface="Times New Roman" panose="02020603050405020304" pitchFamily="18" charset="0"/>
              </a:rPr>
              <a:t>to honor, reputation, privacy and </a:t>
            </a:r>
            <a:r>
              <a:rPr lang="en-US" sz="1900" b="1" kern="100" dirty="0">
                <a:latin typeface="Sagona Book (Body)"/>
                <a:ea typeface="Calibri" panose="020F0502020204030204" pitchFamily="34" charset="0"/>
                <a:cs typeface="Times New Roman" panose="02020603050405020304" pitchFamily="18" charset="0"/>
              </a:rPr>
              <a:t>self-image </a:t>
            </a:r>
            <a:r>
              <a:rPr lang="en-US" sz="1900" kern="100" dirty="0">
                <a:latin typeface="Sagona Book (Body)"/>
                <a:ea typeface="Calibri" panose="020F0502020204030204" pitchFamily="34" charset="0"/>
                <a:cs typeface="Times New Roman" panose="02020603050405020304" pitchFamily="18" charset="0"/>
              </a:rPr>
              <a:t>are </a:t>
            </a:r>
            <a:r>
              <a:rPr lang="en-US" sz="1900" u="sng" kern="100" dirty="0">
                <a:latin typeface="Sagona Book (Body)"/>
                <a:ea typeface="Calibri" panose="020F0502020204030204" pitchFamily="34" charset="0"/>
                <a:cs typeface="Times New Roman" panose="02020603050405020304" pitchFamily="18" charset="0"/>
              </a:rPr>
              <a:t>limited</a:t>
            </a:r>
            <a:r>
              <a:rPr lang="en-US" sz="1900" kern="100" dirty="0">
                <a:latin typeface="Sagona Book (Body)"/>
                <a:ea typeface="Calibri" panose="020F0502020204030204" pitchFamily="34" charset="0"/>
                <a:cs typeface="Times New Roman" panose="02020603050405020304" pitchFamily="18" charset="0"/>
              </a:rPr>
              <a:t> by </a:t>
            </a:r>
            <a:r>
              <a:rPr lang="en-US" sz="1900" b="1" kern="100" dirty="0">
                <a:latin typeface="Sagona Book (Body)"/>
                <a:ea typeface="Calibri" panose="020F0502020204030204" pitchFamily="34" charset="0"/>
                <a:cs typeface="Times New Roman" panose="02020603050405020304" pitchFamily="18" charset="0"/>
              </a:rPr>
              <a:t>freedom of information </a:t>
            </a:r>
            <a:r>
              <a:rPr lang="en-US" sz="1900" kern="100" dirty="0">
                <a:latin typeface="Sagona Book (Body)"/>
                <a:ea typeface="Calibri" panose="020F0502020204030204" pitchFamily="34" charset="0"/>
                <a:cs typeface="Times New Roman" panose="02020603050405020304" pitchFamily="18" charset="0"/>
              </a:rPr>
              <a:t>and </a:t>
            </a:r>
            <a:r>
              <a:rPr lang="en-US" sz="1900" dirty="0">
                <a:effectLst/>
                <a:latin typeface="Sagona Book (Body)"/>
                <a:ea typeface="Calibri" panose="020F0502020204030204" pitchFamily="34" charset="0"/>
                <a:cs typeface="Times New Roman" panose="02020603050405020304" pitchFamily="18" charset="0"/>
              </a:rPr>
              <a:t>State's capacity  to  investigate  criminal cases.</a:t>
            </a:r>
            <a:endParaRPr lang="en-US" sz="1900" dirty="0">
              <a:latin typeface="Sagona Book (Body)"/>
            </a:endParaRPr>
          </a:p>
        </p:txBody>
      </p:sp>
      <p:sp>
        <p:nvSpPr>
          <p:cNvPr id="4" name="Google Shape;339;p39">
            <a:extLst>
              <a:ext uri="{FF2B5EF4-FFF2-40B4-BE49-F238E27FC236}">
                <a16:creationId xmlns:a16="http://schemas.microsoft.com/office/drawing/2014/main" id="{DD11F320-DFC4-30BD-E63F-B0AC13800300}"/>
              </a:ext>
            </a:extLst>
          </p:cNvPr>
          <p:cNvSpPr txBox="1">
            <a:spLocks/>
          </p:cNvSpPr>
          <p:nvPr/>
        </p:nvSpPr>
        <p:spPr>
          <a:xfrm>
            <a:off x="1776313" y="611827"/>
            <a:ext cx="8639374" cy="1615913"/>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5070" dirty="0"/>
              <a:t>Image Rights in </a:t>
            </a:r>
            <a:r>
              <a:rPr lang="es-DO" sz="5400" dirty="0">
                <a:latin typeface="Baguet Script" pitchFamily="2" charset="77"/>
              </a:rPr>
              <a:t>Costa Rica</a:t>
            </a:r>
            <a:endParaRPr lang="es-DO" sz="5070" dirty="0">
              <a:latin typeface="Baguet Script" pitchFamily="2" charset="77"/>
            </a:endParaRPr>
          </a:p>
        </p:txBody>
      </p:sp>
      <p:pic>
        <p:nvPicPr>
          <p:cNvPr id="11266" name="Picture 2" descr="What Does It Mean to Be 'Reasonable'? – Contingencies Magazine">
            <a:extLst>
              <a:ext uri="{FF2B5EF4-FFF2-40B4-BE49-F238E27FC236}">
                <a16:creationId xmlns:a16="http://schemas.microsoft.com/office/drawing/2014/main" id="{0A09761D-96E1-9C71-9421-E507D7B11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233" y="2017871"/>
            <a:ext cx="3288942" cy="1615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8" name="Picture 4" descr="WACC | What price freedom of information?">
            <a:extLst>
              <a:ext uri="{FF2B5EF4-FFF2-40B4-BE49-F238E27FC236}">
                <a16:creationId xmlns:a16="http://schemas.microsoft.com/office/drawing/2014/main" id="{7A6C608B-A3AA-0EA1-010E-95AFD0C9A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233" y="3814212"/>
            <a:ext cx="3288942" cy="2188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4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6" name="Picture 4" descr="The IP Shed">
            <a:extLst>
              <a:ext uri="{FF2B5EF4-FFF2-40B4-BE49-F238E27FC236}">
                <a16:creationId xmlns:a16="http://schemas.microsoft.com/office/drawing/2014/main" id="{2F3748BB-D8EA-6B24-56BF-443C2F775A4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6333" y="779293"/>
            <a:ext cx="5453842" cy="5352298"/>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39;p39">
            <a:extLst>
              <a:ext uri="{FF2B5EF4-FFF2-40B4-BE49-F238E27FC236}">
                <a16:creationId xmlns:a16="http://schemas.microsoft.com/office/drawing/2014/main" id="{437B6F7E-7A6D-01EB-1143-E692AE5BA0EF}"/>
              </a:ext>
            </a:extLst>
          </p:cNvPr>
          <p:cNvSpPr txBox="1">
            <a:spLocks/>
          </p:cNvSpPr>
          <p:nvPr/>
        </p:nvSpPr>
        <p:spPr>
          <a:xfrm>
            <a:off x="961825" y="3010829"/>
            <a:ext cx="4814508" cy="2108361"/>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5070" dirty="0"/>
              <a:t>Image Rights in </a:t>
            </a:r>
            <a:r>
              <a:rPr lang="es-DO" sz="5400" dirty="0">
                <a:latin typeface="Baguet Script" pitchFamily="2" charset="77"/>
              </a:rPr>
              <a:t>Colombia</a:t>
            </a:r>
            <a:endParaRPr lang="es-DO" sz="5070" dirty="0">
              <a:latin typeface="Baguet Script" pitchFamily="2" charset="77"/>
            </a:endParaRPr>
          </a:p>
        </p:txBody>
      </p:sp>
      <p:pic>
        <p:nvPicPr>
          <p:cNvPr id="2" name="Picture 2" descr="Bandera De Colombia Seda 110mtr X1.50mtr Exterior Grande - HEPA Tecnología  - Tienda Online">
            <a:extLst>
              <a:ext uri="{FF2B5EF4-FFF2-40B4-BE49-F238E27FC236}">
                <a16:creationId xmlns:a16="http://schemas.microsoft.com/office/drawing/2014/main" id="{7163089E-1D77-A5DA-C03E-2DC9CC24D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799" y="1428917"/>
            <a:ext cx="2334560" cy="158191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40;p39">
            <a:extLst>
              <a:ext uri="{FF2B5EF4-FFF2-40B4-BE49-F238E27FC236}">
                <a16:creationId xmlns:a16="http://schemas.microsoft.com/office/drawing/2014/main" id="{F1AE7660-B4D4-4739-11C7-236225D1156E}"/>
              </a:ext>
            </a:extLst>
          </p:cNvPr>
          <p:cNvSpPr txBox="1">
            <a:spLocks/>
          </p:cNvSpPr>
          <p:nvPr/>
        </p:nvSpPr>
        <p:spPr>
          <a:xfrm>
            <a:off x="503895" y="6151404"/>
            <a:ext cx="9921395" cy="72641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US" sz="3200" dirty="0">
                <a:solidFill>
                  <a:srgbClr val="33406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Autonomous and very personal right</a:t>
            </a:r>
            <a:r>
              <a:rPr lang="es-DO" sz="3200" dirty="0">
                <a:solidFill>
                  <a:srgbClr val="334068"/>
                </a:solidFill>
                <a:effectLst>
                  <a:outerShdw blurRad="38100" dist="38100" dir="2700000" algn="tl">
                    <a:srgbClr val="000000">
                      <a:alpha val="43137"/>
                    </a:srgbClr>
                  </a:outerShdw>
                </a:effectLst>
              </a:rPr>
              <a:t> </a:t>
            </a:r>
            <a:endParaRPr lang="en" sz="3200" dirty="0">
              <a:solidFill>
                <a:srgbClr val="3340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2040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5" name="Rectángulo 4">
            <a:extLst>
              <a:ext uri="{FF2B5EF4-FFF2-40B4-BE49-F238E27FC236}">
                <a16:creationId xmlns:a16="http://schemas.microsoft.com/office/drawing/2014/main" id="{A48FA4D4-D3C4-AC19-9BAC-991CF3B12696}"/>
              </a:ext>
            </a:extLst>
          </p:cNvPr>
          <p:cNvSpPr/>
          <p:nvPr/>
        </p:nvSpPr>
        <p:spPr>
          <a:xfrm>
            <a:off x="2276853" y="1854926"/>
            <a:ext cx="8882511" cy="106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170" name="Picture 2" descr="Bandera De Colombia Seda 110mtr X1.50mtr Exterior Grande - HEPA Tecnología  - Tienda Online">
            <a:extLst>
              <a:ext uri="{FF2B5EF4-FFF2-40B4-BE49-F238E27FC236}">
                <a16:creationId xmlns:a16="http://schemas.microsoft.com/office/drawing/2014/main" id="{75217BF0-3266-4100-7567-D51DE9774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26114"/>
            <a:ext cx="2295139" cy="1555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67901AFF-C078-4BCE-A100-B00C749F48BC}"/>
              </a:ext>
            </a:extLst>
          </p:cNvPr>
          <p:cNvGraphicFramePr/>
          <p:nvPr>
            <p:extLst>
              <p:ext uri="{D42A27DB-BD31-4B8C-83A1-F6EECF244321}">
                <p14:modId xmlns:p14="http://schemas.microsoft.com/office/powerpoint/2010/main" val="1727735318"/>
              </p:ext>
            </p:extLst>
          </p:nvPr>
        </p:nvGraphicFramePr>
        <p:xfrm>
          <a:off x="4008175" y="1100114"/>
          <a:ext cx="7151189" cy="4531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339;p39">
            <a:extLst>
              <a:ext uri="{FF2B5EF4-FFF2-40B4-BE49-F238E27FC236}">
                <a16:creationId xmlns:a16="http://schemas.microsoft.com/office/drawing/2014/main" id="{DAE0E460-6614-40A9-DA77-A236C71E543C}"/>
              </a:ext>
            </a:extLst>
          </p:cNvPr>
          <p:cNvSpPr txBox="1">
            <a:spLocks/>
          </p:cNvSpPr>
          <p:nvPr/>
        </p:nvSpPr>
        <p:spPr>
          <a:xfrm>
            <a:off x="593557" y="4046106"/>
            <a:ext cx="4668253" cy="2108361"/>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s-DO" sz="5070" dirty="0"/>
              <a:t>Image Rights in </a:t>
            </a:r>
            <a:r>
              <a:rPr lang="es-DO" sz="5400" dirty="0">
                <a:latin typeface="Baguet Script" pitchFamily="2" charset="77"/>
              </a:rPr>
              <a:t>Colombia</a:t>
            </a:r>
            <a:endParaRPr lang="es-DO" sz="5070" dirty="0">
              <a:latin typeface="Baguet Script" pitchFamily="2" charset="77"/>
            </a:endParaRPr>
          </a:p>
        </p:txBody>
      </p:sp>
    </p:spTree>
    <p:extLst>
      <p:ext uri="{BB962C8B-B14F-4D97-AF65-F5344CB8AC3E}">
        <p14:creationId xmlns:p14="http://schemas.microsoft.com/office/powerpoint/2010/main" val="1016623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4" name="Google Shape;384;p39"/>
          <p:cNvSpPr txBox="1">
            <a:spLocks noGrp="1"/>
          </p:cNvSpPr>
          <p:nvPr>
            <p:ph type="subTitle" idx="1"/>
          </p:nvPr>
        </p:nvSpPr>
        <p:spPr>
          <a:xfrm>
            <a:off x="1358787" y="2477057"/>
            <a:ext cx="4338400" cy="811575"/>
          </a:xfrm>
          <a:prstGeom prst="rect">
            <a:avLst/>
          </a:prstGeom>
        </p:spPr>
        <p:txBody>
          <a:bodyPr spcFirstLastPara="1" vert="horz" wrap="square" lIns="121900" tIns="121900" rIns="121900" bIns="121900" rtlCol="0" anchor="t" anchorCtr="0">
            <a:noAutofit/>
          </a:bodyPr>
          <a:lstStyle/>
          <a:p>
            <a:pPr marL="0" indent="0" algn="just"/>
            <a:r>
              <a:rPr lang="en-US" dirty="0"/>
              <a:t>R</a:t>
            </a:r>
            <a:r>
              <a:rPr lang="en-US" dirty="0">
                <a:effectLst/>
                <a:ea typeface="Calibri" panose="020F0502020204030204" pitchFamily="34" charset="0"/>
              </a:rPr>
              <a:t>epresentation or reproduction of the figure of a natural person</a:t>
            </a:r>
            <a:r>
              <a:rPr lang="en-US" dirty="0">
                <a:ea typeface="Calibri" panose="020F0502020204030204" pitchFamily="34" charset="0"/>
              </a:rPr>
              <a:t>.</a:t>
            </a:r>
            <a:endParaRPr lang="en-US" dirty="0"/>
          </a:p>
        </p:txBody>
      </p:sp>
      <p:sp>
        <p:nvSpPr>
          <p:cNvPr id="385" name="Google Shape;385;p39"/>
          <p:cNvSpPr txBox="1">
            <a:spLocks noGrp="1"/>
          </p:cNvSpPr>
          <p:nvPr>
            <p:ph type="subTitle" idx="2"/>
          </p:nvPr>
        </p:nvSpPr>
        <p:spPr>
          <a:xfrm>
            <a:off x="1358784" y="4429395"/>
            <a:ext cx="4338400" cy="1336250"/>
          </a:xfrm>
          <a:prstGeom prst="rect">
            <a:avLst/>
          </a:prstGeom>
        </p:spPr>
        <p:txBody>
          <a:bodyPr spcFirstLastPara="1" vert="horz" wrap="square" lIns="121900" tIns="121900" rIns="121900" bIns="121900" rtlCol="0" anchor="t" anchorCtr="0">
            <a:noAutofit/>
          </a:bodyPr>
          <a:lstStyle/>
          <a:p>
            <a:pPr marL="0" indent="0" algn="just"/>
            <a:r>
              <a:rPr lang="en-US" dirty="0">
                <a:effectLst/>
                <a:ea typeface="Calibri" panose="020F0502020204030204" pitchFamily="34" charset="0"/>
              </a:rPr>
              <a:t>Inconvenience caused by the mere observation of an unauthorized use of an individual’s personal image</a:t>
            </a:r>
            <a:r>
              <a:rPr lang="es-DO" dirty="0">
                <a:effectLst/>
              </a:rPr>
              <a:t>.</a:t>
            </a:r>
            <a:endParaRPr dirty="0"/>
          </a:p>
        </p:txBody>
      </p:sp>
      <p:sp>
        <p:nvSpPr>
          <p:cNvPr id="386" name="Google Shape;386;p39"/>
          <p:cNvSpPr txBox="1">
            <a:spLocks noGrp="1"/>
          </p:cNvSpPr>
          <p:nvPr>
            <p:ph type="subTitle" idx="3"/>
          </p:nvPr>
        </p:nvSpPr>
        <p:spPr>
          <a:xfrm>
            <a:off x="6096000" y="2477058"/>
            <a:ext cx="4737216" cy="2236456"/>
          </a:xfrm>
          <a:prstGeom prst="rect">
            <a:avLst/>
          </a:prstGeom>
        </p:spPr>
        <p:txBody>
          <a:bodyPr spcFirstLastPara="1" vert="horz" wrap="square" lIns="121900" tIns="121900" rIns="121900" bIns="121900" rtlCol="0" anchor="t" anchorCtr="0">
            <a:noAutofit/>
          </a:bodyPr>
          <a:lstStyle/>
          <a:p>
            <a:pPr marL="0" indent="0" algn="just"/>
            <a:r>
              <a:rPr lang="en-US" dirty="0">
                <a:ea typeface="Calibri" panose="020F0502020204030204" pitchFamily="34" charset="0"/>
              </a:rPr>
              <a:t>Individual’s proprietary rights in their personality.</a:t>
            </a:r>
          </a:p>
          <a:p>
            <a:pPr marL="0" indent="0" algn="just"/>
            <a:endParaRPr lang="en-US" dirty="0">
              <a:effectLst/>
              <a:ea typeface="Calibri" panose="020F0502020204030204" pitchFamily="34" charset="0"/>
            </a:endParaRPr>
          </a:p>
          <a:p>
            <a:pPr marL="0" indent="0" algn="just"/>
            <a:r>
              <a:rPr lang="en-US" dirty="0">
                <a:ea typeface="Calibri" panose="020F0502020204030204" pitchFamily="34" charset="0"/>
              </a:rPr>
              <a:t>Ability to exploit </a:t>
            </a:r>
            <a:r>
              <a:rPr lang="en-US" dirty="0">
                <a:effectLst/>
                <a:ea typeface="Calibri" panose="020F0502020204030204" pitchFamily="34" charset="0"/>
              </a:rPr>
              <a:t>and to prevent third parties from using, disseminating, reproducing or publishing an individual’s persona.</a:t>
            </a:r>
            <a:endParaRPr dirty="0"/>
          </a:p>
        </p:txBody>
      </p:sp>
      <p:sp>
        <p:nvSpPr>
          <p:cNvPr id="382" name="Google Shape;382;p39"/>
          <p:cNvSpPr txBox="1">
            <a:spLocks noGrp="1"/>
          </p:cNvSpPr>
          <p:nvPr>
            <p:ph type="subTitle" idx="4"/>
          </p:nvPr>
        </p:nvSpPr>
        <p:spPr>
          <a:prstGeom prst="rect">
            <a:avLst/>
          </a:prstGeom>
        </p:spPr>
        <p:txBody>
          <a:bodyPr spcFirstLastPara="1" vert="horz" wrap="square" lIns="121900" tIns="121900" rIns="121900" bIns="121900" rtlCol="0" anchor="b" anchorCtr="0">
            <a:noAutofit/>
          </a:bodyPr>
          <a:lstStyle/>
          <a:p>
            <a:pPr marL="0" indent="0" algn="just"/>
            <a:r>
              <a:rPr lang="en-US" dirty="0">
                <a:latin typeface="Fira Sans" panose="020B0503050000020004" pitchFamily="34" charset="0"/>
              </a:rPr>
              <a:t>Personal Image</a:t>
            </a:r>
          </a:p>
        </p:txBody>
      </p:sp>
      <p:sp>
        <p:nvSpPr>
          <p:cNvPr id="383" name="Google Shape;383;p39"/>
          <p:cNvSpPr txBox="1">
            <a:spLocks noGrp="1"/>
          </p:cNvSpPr>
          <p:nvPr>
            <p:ph type="subTitle" idx="5"/>
          </p:nvPr>
        </p:nvSpPr>
        <p:spPr>
          <a:xfrm>
            <a:off x="1358784" y="3898742"/>
            <a:ext cx="4338400" cy="609600"/>
          </a:xfrm>
          <a:prstGeom prst="rect">
            <a:avLst/>
          </a:prstGeom>
        </p:spPr>
        <p:txBody>
          <a:bodyPr spcFirstLastPara="1" vert="horz" wrap="square" lIns="121900" tIns="121900" rIns="121900" bIns="121900" rtlCol="0" anchor="b" anchorCtr="0">
            <a:noAutofit/>
          </a:bodyPr>
          <a:lstStyle/>
          <a:p>
            <a:pPr marL="0" indent="0"/>
            <a:r>
              <a:rPr lang="en" dirty="0">
                <a:latin typeface="Fira Sans" panose="020B0503050000020004" pitchFamily="34" charset="0"/>
              </a:rPr>
              <a:t>Non-material damage</a:t>
            </a:r>
            <a:endParaRPr dirty="0">
              <a:latin typeface="Fira Sans" panose="020B0503050000020004" pitchFamily="34" charset="0"/>
            </a:endParaRPr>
          </a:p>
        </p:txBody>
      </p:sp>
      <p:sp>
        <p:nvSpPr>
          <p:cNvPr id="387" name="Google Shape;387;p39"/>
          <p:cNvSpPr txBox="1">
            <a:spLocks noGrp="1"/>
          </p:cNvSpPr>
          <p:nvPr>
            <p:ph type="subTitle" idx="6"/>
          </p:nvPr>
        </p:nvSpPr>
        <p:spPr>
          <a:xfrm>
            <a:off x="6096000" y="1979067"/>
            <a:ext cx="4737216" cy="609600"/>
          </a:xfrm>
          <a:prstGeom prst="rect">
            <a:avLst/>
          </a:prstGeom>
        </p:spPr>
        <p:txBody>
          <a:bodyPr spcFirstLastPara="1" vert="horz" wrap="square" lIns="121900" tIns="121900" rIns="121900" bIns="121900" rtlCol="0" anchor="b" anchorCtr="0">
            <a:noAutofit/>
          </a:bodyPr>
          <a:lstStyle/>
          <a:p>
            <a:pPr marL="0" indent="0"/>
            <a:r>
              <a:rPr lang="en" dirty="0">
                <a:latin typeface="Fira Sans" panose="020B0503050000020004" pitchFamily="34" charset="0"/>
              </a:rPr>
              <a:t>Image Rights</a:t>
            </a:r>
            <a:endParaRPr dirty="0">
              <a:latin typeface="Fira Sans" panose="020B0503050000020004" pitchFamily="34" charset="0"/>
            </a:endParaRPr>
          </a:p>
        </p:txBody>
      </p:sp>
      <p:sp>
        <p:nvSpPr>
          <p:cNvPr id="381" name="Google Shape;381;p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General Concepts </a:t>
            </a:r>
            <a:endParaRPr dirty="0"/>
          </a:p>
        </p:txBody>
      </p:sp>
      <p:pic>
        <p:nvPicPr>
          <p:cNvPr id="1026" name="Picture 2" descr="Publicar la fotografía de una persona obtenida de su perfil de Facebook  vulnera el derecho a la propia imagen, incluso si el perfil es público. -  Umbra Abogados">
            <a:extLst>
              <a:ext uri="{FF2B5EF4-FFF2-40B4-BE49-F238E27FC236}">
                <a16:creationId xmlns:a16="http://schemas.microsoft.com/office/drawing/2014/main" id="{6D536858-7350-EA0F-95B9-D51B9B3E0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216" y="4713514"/>
            <a:ext cx="2138000" cy="1336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TextBox 2">
            <a:extLst>
              <a:ext uri="{FF2B5EF4-FFF2-40B4-BE49-F238E27FC236}">
                <a16:creationId xmlns:a16="http://schemas.microsoft.com/office/drawing/2014/main" id="{95A84AE9-5AF3-73CC-9C71-F1150B4D87B2}"/>
              </a:ext>
            </a:extLst>
          </p:cNvPr>
          <p:cNvSpPr txBox="1"/>
          <p:nvPr/>
        </p:nvSpPr>
        <p:spPr>
          <a:xfrm>
            <a:off x="1209160" y="2223456"/>
            <a:ext cx="6956272" cy="3246658"/>
          </a:xfrm>
          <a:prstGeom prst="rect">
            <a:avLst/>
          </a:prstGeom>
          <a:noFill/>
        </p:spPr>
        <p:txBody>
          <a:bodyPr wrap="square" rtlCol="0">
            <a:spAutoFit/>
          </a:bodyPr>
          <a:lstStyle/>
          <a:p>
            <a:pPr marL="342900" marR="0" lvl="0" indent="-342900" algn="just">
              <a:lnSpc>
                <a:spcPct val="107000"/>
              </a:lnSpc>
              <a:spcBef>
                <a:spcPts val="1200"/>
              </a:spcBef>
              <a:spcAft>
                <a:spcPts val="0"/>
              </a:spcAft>
              <a:buFont typeface="Wingdings" panose="05000000000000000000" pitchFamily="2" charset="2"/>
              <a:buChar char="ü"/>
              <a:tabLst>
                <a:tab pos="457200" algn="l"/>
              </a:tabLst>
            </a:pPr>
            <a:r>
              <a:rPr lang="en-US" sz="1900" kern="100" dirty="0">
                <a:effectLst/>
                <a:latin typeface="Sagona Book (Body)"/>
                <a:ea typeface="Calibri" panose="020F0502020204030204" pitchFamily="34" charset="0"/>
                <a:cs typeface="Times New Roman" panose="02020603050405020304" pitchFamily="18" charset="0"/>
              </a:rPr>
              <a:t>Image right: an </a:t>
            </a:r>
            <a:r>
              <a:rPr lang="en-US" sz="1900" i="1" kern="100" dirty="0">
                <a:effectLst/>
                <a:latin typeface="Sagona Book (Body)"/>
                <a:ea typeface="Calibri" panose="020F0502020204030204" pitchFamily="34" charset="0"/>
                <a:cs typeface="Times New Roman" panose="02020603050405020304" pitchFamily="18" charset="0"/>
              </a:rPr>
              <a:t>expression </a:t>
            </a:r>
            <a:r>
              <a:rPr lang="en-US" sz="1900" kern="100" dirty="0">
                <a:effectLst/>
                <a:latin typeface="Sagona Book (Body)"/>
                <a:ea typeface="Calibri" panose="020F0502020204030204" pitchFamily="34" charset="0"/>
                <a:cs typeface="Times New Roman" panose="02020603050405020304" pitchFamily="18" charset="0"/>
              </a:rPr>
              <a:t>of </a:t>
            </a:r>
            <a:r>
              <a:rPr lang="en-US" sz="1900" b="1" kern="100" dirty="0">
                <a:effectLst/>
                <a:latin typeface="Sagona Book (Body)"/>
                <a:ea typeface="Calibri" panose="020F0502020204030204" pitchFamily="34" charset="0"/>
                <a:cs typeface="Times New Roman" panose="02020603050405020304" pitchFamily="18" charset="0"/>
              </a:rPr>
              <a:t>individuality</a:t>
            </a:r>
            <a:r>
              <a:rPr lang="en-US" sz="1900" kern="100" dirty="0">
                <a:effectLst/>
                <a:latin typeface="Sagona Book (Body)"/>
                <a:ea typeface="Calibri" panose="020F0502020204030204" pitchFamily="34" charset="0"/>
                <a:cs typeface="Times New Roman" panose="02020603050405020304" pitchFamily="18" charset="0"/>
              </a:rPr>
              <a:t>, </a:t>
            </a:r>
            <a:r>
              <a:rPr lang="en-US" sz="1900" b="1" kern="100" dirty="0">
                <a:effectLst/>
                <a:latin typeface="Sagona Book (Body)"/>
                <a:ea typeface="Calibri" panose="020F0502020204030204" pitchFamily="34" charset="0"/>
                <a:cs typeface="Times New Roman" panose="02020603050405020304" pitchFamily="18" charset="0"/>
              </a:rPr>
              <a:t>identity </a:t>
            </a:r>
            <a:r>
              <a:rPr lang="en-US" sz="1900" kern="100" dirty="0">
                <a:effectLst/>
                <a:latin typeface="Sagona Book (Body)"/>
                <a:ea typeface="Calibri" panose="020F0502020204030204" pitchFamily="34" charset="0"/>
                <a:cs typeface="Times New Roman" panose="02020603050405020304" pitchFamily="18" charset="0"/>
              </a:rPr>
              <a:t>and </a:t>
            </a:r>
            <a:r>
              <a:rPr lang="en-US" sz="1900" b="1" kern="100" dirty="0">
                <a:effectLst/>
                <a:latin typeface="Sagona Book (Body)"/>
                <a:ea typeface="Calibri" panose="020F0502020204030204" pitchFamily="34" charset="0"/>
                <a:cs typeface="Times New Roman" panose="02020603050405020304" pitchFamily="18" charset="0"/>
              </a:rPr>
              <a:t>human dignity</a:t>
            </a:r>
            <a:r>
              <a:rPr lang="en-US" sz="1900" kern="100" dirty="0">
                <a:latin typeface="Sagona Book (Body)"/>
                <a:ea typeface="Calibri" panose="020F0502020204030204" pitchFamily="34" charset="0"/>
                <a:cs typeface="Times New Roman" panose="02020603050405020304" pitchFamily="18" charset="0"/>
              </a:rPr>
              <a:t>.</a:t>
            </a:r>
          </a:p>
          <a:p>
            <a:pPr marL="342900" marR="0" lvl="0" indent="-342900" algn="just">
              <a:lnSpc>
                <a:spcPct val="107000"/>
              </a:lnSpc>
              <a:spcBef>
                <a:spcPts val="1200"/>
              </a:spcBef>
              <a:spcAft>
                <a:spcPts val="0"/>
              </a:spcAft>
              <a:buFont typeface="Wingdings" panose="05000000000000000000" pitchFamily="2" charset="2"/>
              <a:buChar char="ü"/>
              <a:tabLst>
                <a:tab pos="457200" algn="l"/>
              </a:tabLst>
            </a:pPr>
            <a:endParaRPr lang="en-US" sz="1900" kern="100" dirty="0">
              <a:effectLst/>
              <a:latin typeface="Sagona Book (Body)"/>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ü"/>
              <a:tabLst>
                <a:tab pos="457200" algn="l"/>
              </a:tabLst>
            </a:pPr>
            <a:r>
              <a:rPr lang="en-US" sz="1900" b="1" kern="100" dirty="0">
                <a:latin typeface="Sagona Book (Body)"/>
                <a:ea typeface="Calibri" panose="020F0502020204030204" pitchFamily="34" charset="0"/>
                <a:cs typeface="Times New Roman" panose="02020603050405020304" pitchFamily="18" charset="0"/>
              </a:rPr>
              <a:t>Less strict </a:t>
            </a:r>
            <a:r>
              <a:rPr lang="en-US" sz="1900" kern="100" dirty="0">
                <a:latin typeface="Sagona Book (Body)"/>
                <a:ea typeface="Calibri" panose="020F0502020204030204" pitchFamily="34" charset="0"/>
                <a:cs typeface="Times New Roman" panose="02020603050405020304" pitchFamily="18" charset="0"/>
              </a:rPr>
              <a:t>for </a:t>
            </a:r>
            <a:r>
              <a:rPr lang="en-US" sz="1900" i="1" kern="100" dirty="0">
                <a:latin typeface="Sagona Book (Body)"/>
                <a:ea typeface="Calibri" panose="020F0502020204030204" pitchFamily="34" charset="0"/>
                <a:cs typeface="Times New Roman" panose="02020603050405020304" pitchFamily="18" charset="0"/>
              </a:rPr>
              <a:t>public figures </a:t>
            </a:r>
            <a:r>
              <a:rPr lang="en-US" sz="1900" kern="100" dirty="0">
                <a:latin typeface="Sagona Book (Body)"/>
                <a:ea typeface="Calibri" panose="020F0502020204030204" pitchFamily="34" charset="0"/>
                <a:cs typeface="Times New Roman" panose="02020603050405020304" pitchFamily="18" charset="0"/>
              </a:rPr>
              <a:t>and </a:t>
            </a:r>
            <a:r>
              <a:rPr lang="en-US" sz="1900" i="1" kern="100" dirty="0">
                <a:latin typeface="Sagona Book (Body)"/>
                <a:ea typeface="Calibri" panose="020F0502020204030204" pitchFamily="34" charset="0"/>
                <a:cs typeface="Times New Roman" panose="02020603050405020304" pitchFamily="18" charset="0"/>
              </a:rPr>
              <a:t>public acts </a:t>
            </a:r>
            <a:r>
              <a:rPr lang="en-US" sz="1900" kern="100" dirty="0">
                <a:latin typeface="Sagona Book (Body)"/>
                <a:ea typeface="Calibri" panose="020F0502020204030204" pitchFamily="34" charset="0"/>
                <a:cs typeface="Times New Roman" panose="02020603050405020304" pitchFamily="18" charset="0"/>
              </a:rPr>
              <a:t>due to  human sociability, </a:t>
            </a:r>
            <a:r>
              <a:rPr lang="en-US" sz="1900" b="1" kern="100" dirty="0">
                <a:latin typeface="Sagona Book (Body)"/>
                <a:ea typeface="Calibri" panose="020F0502020204030204" pitchFamily="34" charset="0"/>
                <a:cs typeface="Times New Roman" panose="02020603050405020304" pitchFamily="18" charset="0"/>
              </a:rPr>
              <a:t>freedom of information </a:t>
            </a:r>
            <a:r>
              <a:rPr lang="en-US" sz="1900" kern="100" dirty="0">
                <a:latin typeface="Sagona Book (Body)"/>
                <a:ea typeface="Calibri" panose="020F0502020204030204" pitchFamily="34" charset="0"/>
                <a:cs typeface="Times New Roman" panose="02020603050405020304" pitchFamily="18" charset="0"/>
              </a:rPr>
              <a:t>and </a:t>
            </a:r>
            <a:r>
              <a:rPr lang="en-US" sz="1900" b="1" kern="100" dirty="0">
                <a:latin typeface="Sagona Book (Body)"/>
                <a:ea typeface="Calibri" panose="020F0502020204030204" pitchFamily="34" charset="0"/>
                <a:cs typeface="Times New Roman" panose="02020603050405020304" pitchFamily="18" charset="0"/>
              </a:rPr>
              <a:t>expression</a:t>
            </a:r>
            <a:r>
              <a:rPr lang="en-US" sz="1900" kern="100" dirty="0">
                <a:effectLst/>
                <a:latin typeface="Sagona Book (Body)"/>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800"/>
              </a:spcAft>
              <a:buFont typeface="Wingdings" panose="05000000000000000000" pitchFamily="2" charset="2"/>
              <a:buChar char="ü"/>
              <a:tabLst>
                <a:tab pos="457200" algn="l"/>
              </a:tabLst>
            </a:pPr>
            <a:endParaRPr lang="en-US" sz="1900" kern="100" dirty="0">
              <a:effectLst/>
              <a:latin typeface="Sagona Book (Body)"/>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ü"/>
              <a:tabLst>
                <a:tab pos="457200" algn="l"/>
              </a:tabLst>
            </a:pPr>
            <a:r>
              <a:rPr lang="en-US" sz="1900" kern="100" dirty="0">
                <a:latin typeface="Sagona Book (Body)"/>
                <a:ea typeface="Calibri" panose="020F0502020204030204" pitchFamily="34" charset="0"/>
                <a:cs typeface="Times New Roman" panose="02020603050405020304" pitchFamily="18" charset="0"/>
              </a:rPr>
              <a:t>Attendance at public events/spaces implies a </a:t>
            </a:r>
            <a:r>
              <a:rPr lang="en-US" sz="1900" b="1" i="1" kern="100" dirty="0">
                <a:latin typeface="Sagona Book (Body)"/>
                <a:ea typeface="Calibri" panose="020F0502020204030204" pitchFamily="34" charset="0"/>
                <a:cs typeface="Times New Roman" panose="02020603050405020304" pitchFamily="18" charset="0"/>
              </a:rPr>
              <a:t>waiver</a:t>
            </a:r>
            <a:r>
              <a:rPr lang="en-US" sz="1900" kern="100" dirty="0">
                <a:latin typeface="Sagona Book (Body)"/>
                <a:ea typeface="Calibri" panose="020F0502020204030204" pitchFamily="34" charset="0"/>
                <a:cs typeface="Times New Roman" panose="02020603050405020304" pitchFamily="18" charset="0"/>
              </a:rPr>
              <a:t> of </a:t>
            </a:r>
            <a:r>
              <a:rPr lang="en-US" sz="1900" b="1" kern="100" dirty="0">
                <a:latin typeface="Sagona Book (Body)"/>
                <a:ea typeface="Calibri" panose="020F0502020204030204" pitchFamily="34" charset="0"/>
                <a:cs typeface="Times New Roman" panose="02020603050405020304" pitchFamily="18" charset="0"/>
              </a:rPr>
              <a:t>privacy</a:t>
            </a:r>
            <a:r>
              <a:rPr lang="en-US" sz="1900" kern="100" dirty="0">
                <a:latin typeface="Sagona Book (Body)"/>
                <a:ea typeface="Calibri" panose="020F0502020204030204" pitchFamily="34" charset="0"/>
                <a:cs typeface="Times New Roman" panose="02020603050405020304" pitchFamily="18" charset="0"/>
              </a:rPr>
              <a:t> – use image is allowed.</a:t>
            </a:r>
          </a:p>
        </p:txBody>
      </p:sp>
      <p:sp>
        <p:nvSpPr>
          <p:cNvPr id="4" name="Google Shape;339;p39">
            <a:extLst>
              <a:ext uri="{FF2B5EF4-FFF2-40B4-BE49-F238E27FC236}">
                <a16:creationId xmlns:a16="http://schemas.microsoft.com/office/drawing/2014/main" id="{DD11F320-DFC4-30BD-E63F-B0AC13800300}"/>
              </a:ext>
            </a:extLst>
          </p:cNvPr>
          <p:cNvSpPr txBox="1">
            <a:spLocks/>
          </p:cNvSpPr>
          <p:nvPr/>
        </p:nvSpPr>
        <p:spPr>
          <a:xfrm>
            <a:off x="991014" y="360010"/>
            <a:ext cx="7565284" cy="2108361"/>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5070" dirty="0"/>
              <a:t>Image Rights in </a:t>
            </a:r>
            <a:r>
              <a:rPr lang="es-DO" sz="5400" dirty="0">
                <a:latin typeface="Baguet Script" pitchFamily="2" charset="77"/>
              </a:rPr>
              <a:t>Colombia</a:t>
            </a:r>
            <a:endParaRPr lang="es-DO" sz="5070" dirty="0">
              <a:latin typeface="Baguet Script" pitchFamily="2" charset="77"/>
            </a:endParaRPr>
          </a:p>
        </p:txBody>
      </p:sp>
      <p:pic>
        <p:nvPicPr>
          <p:cNvPr id="12290" name="Picture 2" descr="Importance of Individuality – Youth Voices">
            <a:extLst>
              <a:ext uri="{FF2B5EF4-FFF2-40B4-BE49-F238E27FC236}">
                <a16:creationId xmlns:a16="http://schemas.microsoft.com/office/drawing/2014/main" id="{A3B9FCDE-0A86-C08A-6168-FFBE0F0C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610" y="1983592"/>
            <a:ext cx="2014262" cy="18631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292" name="Picture 4" descr="All Access - Creating Accessible Public Space | SPH Associates">
            <a:extLst>
              <a:ext uri="{FF2B5EF4-FFF2-40B4-BE49-F238E27FC236}">
                <a16:creationId xmlns:a16="http://schemas.microsoft.com/office/drawing/2014/main" id="{96E8AA92-FC4A-B409-97D5-97FC8A3D5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8376" y="3988675"/>
            <a:ext cx="2028013" cy="2028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231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12" name="Rectángulo 11">
            <a:extLst>
              <a:ext uri="{FF2B5EF4-FFF2-40B4-BE49-F238E27FC236}">
                <a16:creationId xmlns:a16="http://schemas.microsoft.com/office/drawing/2014/main" id="{F78C84B8-7AFE-2984-654E-D3E885FBFE0B}"/>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 name="Picture 4">
            <a:extLst>
              <a:ext uri="{FF2B5EF4-FFF2-40B4-BE49-F238E27FC236}">
                <a16:creationId xmlns:a16="http://schemas.microsoft.com/office/drawing/2014/main" id="{D5334EB9-A5A1-49BF-E692-3B648944C063}"/>
              </a:ext>
            </a:extLst>
          </p:cNvPr>
          <p:cNvPicPr>
            <a:picLocks noChangeAspect="1"/>
          </p:cNvPicPr>
          <p:nvPr/>
        </p:nvPicPr>
        <p:blipFill>
          <a:blip r:embed="rId3">
            <a:extLst>
              <a:ext uri="{28A0092B-C50C-407E-A947-70E740481C1C}">
                <a14:useLocalDpi xmlns:a14="http://schemas.microsoft.com/office/drawing/2010/main" val="0"/>
              </a:ext>
            </a:extLst>
          </a:blip>
          <a:srcRect l="14960" t="33952" r="14677" b="33932"/>
          <a:stretch>
            <a:fillRect/>
          </a:stretch>
        </p:blipFill>
        <p:spPr bwMode="auto">
          <a:xfrm>
            <a:off x="4069677" y="888012"/>
            <a:ext cx="4052645" cy="1316502"/>
          </a:xfrm>
          <a:prstGeom prst="rect">
            <a:avLst/>
          </a:prstGeom>
          <a:noFill/>
          <a:ln>
            <a:noFill/>
          </a:ln>
        </p:spPr>
      </p:pic>
      <p:sp>
        <p:nvSpPr>
          <p:cNvPr id="341" name="Google Shape;341;p35"/>
          <p:cNvSpPr txBox="1">
            <a:spLocks noGrp="1"/>
          </p:cNvSpPr>
          <p:nvPr>
            <p:ph type="ctrTitle"/>
          </p:nvPr>
        </p:nvSpPr>
        <p:spPr>
          <a:xfrm>
            <a:off x="1032600" y="2354605"/>
            <a:ext cx="10126800" cy="3412958"/>
          </a:xfrm>
          <a:prstGeom prst="rect">
            <a:avLst/>
          </a:prstGeom>
          <a:solidFill>
            <a:schemeClr val="bg1"/>
          </a:solidFill>
        </p:spPr>
        <p:txBody>
          <a:bodyPr spcFirstLastPara="1" vert="horz" wrap="square" lIns="121900" tIns="121900" rIns="121900" bIns="121900" rtlCol="0" anchor="b" anchorCtr="0">
            <a:noAutofit/>
          </a:bodyPr>
          <a:lstStyle/>
          <a:p>
            <a:pPr algn="ctr"/>
            <a:r>
              <a:rPr lang="en-US" sz="5400" b="1" dirty="0">
                <a:solidFill>
                  <a:srgbClr val="334068"/>
                </a:solidFill>
              </a:rPr>
              <a:t>Image Rights </a:t>
            </a:r>
            <a:r>
              <a:rPr lang="en-US" sz="5400" dirty="0"/>
              <a:t>in the </a:t>
            </a:r>
            <a:br>
              <a:rPr lang="en-US" sz="5400" dirty="0"/>
            </a:br>
            <a:r>
              <a:rPr lang="en-US" sz="5400" dirty="0"/>
              <a:t>Caribbean </a:t>
            </a:r>
            <a:r>
              <a:rPr lang="en-US" sz="5400" dirty="0">
                <a:solidFill>
                  <a:srgbClr val="334068"/>
                </a:solidFill>
              </a:rPr>
              <a:t>–</a:t>
            </a:r>
            <a:r>
              <a:rPr lang="en-US" sz="5400" dirty="0"/>
              <a:t> A Comparative Analysis </a:t>
            </a:r>
            <a:br>
              <a:rPr lang="en-US" sz="5600" dirty="0"/>
            </a:br>
            <a:r>
              <a:rPr lang="en-US" sz="4000" dirty="0">
                <a:solidFill>
                  <a:schemeClr val="bg1"/>
                </a:solidFill>
              </a:rPr>
              <a:t>f</a:t>
            </a:r>
            <a:br>
              <a:rPr lang="en-US" sz="5600" dirty="0"/>
            </a:br>
            <a:r>
              <a:rPr lang="en-US" sz="4600" dirty="0"/>
              <a:t>Spanish Speaking Perspective</a:t>
            </a:r>
          </a:p>
        </p:txBody>
      </p:sp>
      <p:sp>
        <p:nvSpPr>
          <p:cNvPr id="9" name="CuadroTexto 8">
            <a:extLst>
              <a:ext uri="{FF2B5EF4-FFF2-40B4-BE49-F238E27FC236}">
                <a16:creationId xmlns:a16="http://schemas.microsoft.com/office/drawing/2014/main" id="{BFD48A80-FF65-D66F-4E37-3942408873D3}"/>
              </a:ext>
            </a:extLst>
          </p:cNvPr>
          <p:cNvSpPr txBox="1"/>
          <p:nvPr/>
        </p:nvSpPr>
        <p:spPr>
          <a:xfrm>
            <a:off x="4344592" y="6173555"/>
            <a:ext cx="3502815" cy="646331"/>
          </a:xfrm>
          <a:prstGeom prst="rect">
            <a:avLst/>
          </a:prstGeom>
          <a:noFill/>
        </p:spPr>
        <p:txBody>
          <a:bodyPr wrap="square">
            <a:spAutoFit/>
          </a:bodyPr>
          <a:lstStyle/>
          <a:p>
            <a:pPr algn="ctr"/>
            <a:r>
              <a:rPr lang="es-ES_tradnl" sz="1800" b="1" dirty="0"/>
              <a:t>Jose A. Santana</a:t>
            </a:r>
          </a:p>
          <a:p>
            <a:pPr algn="ctr"/>
            <a:r>
              <a:rPr lang="es-ES_tradnl" sz="1800" b="1" dirty="0"/>
              <a:t>jsantana@bll.com.do</a:t>
            </a:r>
          </a:p>
        </p:txBody>
      </p:sp>
      <p:pic>
        <p:nvPicPr>
          <p:cNvPr id="5" name="Imagen 4">
            <a:extLst>
              <a:ext uri="{FF2B5EF4-FFF2-40B4-BE49-F238E27FC236}">
                <a16:creationId xmlns:a16="http://schemas.microsoft.com/office/drawing/2014/main" id="{919CB539-CCE4-3662-19BD-3DDCCDAE4B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68" y="6179664"/>
            <a:ext cx="2640257" cy="696262"/>
          </a:xfrm>
          <a:prstGeom prst="rect">
            <a:avLst/>
          </a:prstGeom>
          <a:noFill/>
          <a:ln>
            <a:noFill/>
          </a:ln>
        </p:spPr>
      </p:pic>
    </p:spTree>
    <p:extLst>
      <p:ext uri="{BB962C8B-B14F-4D97-AF65-F5344CB8AC3E}">
        <p14:creationId xmlns:p14="http://schemas.microsoft.com/office/powerpoint/2010/main" val="1755693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14" name="Google Shape;179;p16">
            <a:extLst>
              <a:ext uri="{FF2B5EF4-FFF2-40B4-BE49-F238E27FC236}">
                <a16:creationId xmlns:a16="http://schemas.microsoft.com/office/drawing/2014/main" id="{D252C17E-80EE-8581-641B-646C9EC6BF60}"/>
              </a:ext>
            </a:extLst>
          </p:cNvPr>
          <p:cNvSpPr/>
          <p:nvPr/>
        </p:nvSpPr>
        <p:spPr>
          <a:xfrm>
            <a:off x="1776888" y="4454413"/>
            <a:ext cx="1036800" cy="657600"/>
          </a:xfrm>
          <a:prstGeom prst="roundRect">
            <a:avLst>
              <a:gd name="adj" fmla="val 16667"/>
            </a:avLst>
          </a:prstGeom>
          <a:solidFill>
            <a:srgbClr val="57D5F7"/>
          </a:solidFill>
          <a:ln>
            <a:noFill/>
          </a:ln>
        </p:spPr>
        <p:txBody>
          <a:bodyPr spcFirstLastPara="1" wrap="square" lIns="121900" tIns="121900" rIns="121900" bIns="121900" anchor="ctr" anchorCtr="0">
            <a:noAutofit/>
          </a:bodyPr>
          <a:lstStyle/>
          <a:p>
            <a:endParaRPr sz="2400" dirty="0"/>
          </a:p>
        </p:txBody>
      </p:sp>
      <p:sp>
        <p:nvSpPr>
          <p:cNvPr id="15" name="Google Shape;169;p16">
            <a:extLst>
              <a:ext uri="{FF2B5EF4-FFF2-40B4-BE49-F238E27FC236}">
                <a16:creationId xmlns:a16="http://schemas.microsoft.com/office/drawing/2014/main" id="{1237E4FD-AA6C-D037-AF0C-C9B62FA8A9A2}"/>
              </a:ext>
            </a:extLst>
          </p:cNvPr>
          <p:cNvSpPr txBox="1"/>
          <p:nvPr/>
        </p:nvSpPr>
        <p:spPr>
          <a:xfrm>
            <a:off x="8090206" y="1376560"/>
            <a:ext cx="3021410" cy="464800"/>
          </a:xfrm>
          <a:prstGeom prst="rect">
            <a:avLst/>
          </a:prstGeom>
          <a:noFill/>
          <a:ln>
            <a:noFill/>
          </a:ln>
        </p:spPr>
        <p:txBody>
          <a:bodyPr spcFirstLastPara="1" wrap="square" lIns="121900" tIns="121900" rIns="121900" bIns="121900" anchor="ctr" anchorCtr="0">
            <a:noAutofit/>
          </a:bodyPr>
          <a:lstStyle/>
          <a:p>
            <a:pPr algn="ctr">
              <a:buClr>
                <a:srgbClr val="000000"/>
              </a:buClr>
              <a:buSzPts val="1100"/>
            </a:pPr>
            <a:r>
              <a:rPr lang="en-US" sz="2400" b="1" dirty="0">
                <a:solidFill>
                  <a:srgbClr val="000000"/>
                </a:solidFill>
                <a:latin typeface="Fira Sans Extra Condensed"/>
                <a:ea typeface="Lato" panose="020F0502020204030203" pitchFamily="34" charset="0"/>
                <a:cs typeface="Lato" panose="020F0502020204030203" pitchFamily="34" charset="0"/>
                <a:sym typeface="Fira Sans Extra Condensed"/>
              </a:rPr>
              <a:t>Non –patrimonial right</a:t>
            </a:r>
          </a:p>
        </p:txBody>
      </p:sp>
      <p:sp>
        <p:nvSpPr>
          <p:cNvPr id="16" name="Google Shape;171;p16">
            <a:extLst>
              <a:ext uri="{FF2B5EF4-FFF2-40B4-BE49-F238E27FC236}">
                <a16:creationId xmlns:a16="http://schemas.microsoft.com/office/drawing/2014/main" id="{4D20884B-64B6-AAB3-0361-1C24FDAD7BB8}"/>
              </a:ext>
            </a:extLst>
          </p:cNvPr>
          <p:cNvSpPr/>
          <p:nvPr/>
        </p:nvSpPr>
        <p:spPr>
          <a:xfrm>
            <a:off x="9122096" y="2005400"/>
            <a:ext cx="1036800" cy="657600"/>
          </a:xfrm>
          <a:prstGeom prst="roundRect">
            <a:avLst>
              <a:gd name="adj" fmla="val 16667"/>
            </a:avLst>
          </a:prstGeom>
          <a:solidFill>
            <a:srgbClr val="57D5F7"/>
          </a:solidFill>
          <a:ln>
            <a:noFill/>
          </a:ln>
        </p:spPr>
        <p:txBody>
          <a:bodyPr spcFirstLastPara="1" wrap="square" lIns="121900" tIns="121900" rIns="121900" bIns="121900" anchor="ctr" anchorCtr="0">
            <a:noAutofit/>
          </a:bodyPr>
          <a:lstStyle/>
          <a:p>
            <a:endParaRPr sz="2400" dirty="0"/>
          </a:p>
        </p:txBody>
      </p:sp>
      <p:grpSp>
        <p:nvGrpSpPr>
          <p:cNvPr id="17" name="Google Shape;257;p16">
            <a:extLst>
              <a:ext uri="{FF2B5EF4-FFF2-40B4-BE49-F238E27FC236}">
                <a16:creationId xmlns:a16="http://schemas.microsoft.com/office/drawing/2014/main" id="{7136ADD4-93B2-E30E-45D2-3251EB3AD770}"/>
              </a:ext>
            </a:extLst>
          </p:cNvPr>
          <p:cNvGrpSpPr/>
          <p:nvPr/>
        </p:nvGrpSpPr>
        <p:grpSpPr>
          <a:xfrm>
            <a:off x="9255522" y="2033044"/>
            <a:ext cx="769948" cy="560016"/>
            <a:chOff x="2069428" y="4070614"/>
            <a:chExt cx="631174" cy="459080"/>
          </a:xfrm>
        </p:grpSpPr>
        <p:sp>
          <p:nvSpPr>
            <p:cNvPr id="18" name="Google Shape;258;p16">
              <a:extLst>
                <a:ext uri="{FF2B5EF4-FFF2-40B4-BE49-F238E27FC236}">
                  <a16:creationId xmlns:a16="http://schemas.microsoft.com/office/drawing/2014/main" id="{20487EF3-94BD-D9A5-EF0F-9C11CC50AF99}"/>
                </a:ext>
              </a:extLst>
            </p:cNvPr>
            <p:cNvSpPr/>
            <p:nvPr/>
          </p:nvSpPr>
          <p:spPr>
            <a:xfrm>
              <a:off x="2185688" y="4070614"/>
              <a:ext cx="344124" cy="459080"/>
            </a:xfrm>
            <a:custGeom>
              <a:avLst/>
              <a:gdLst/>
              <a:ahLst/>
              <a:cxnLst/>
              <a:rect l="l" t="t" r="r" b="b"/>
              <a:pathLst>
                <a:path w="5541" h="7392" extrusionOk="0">
                  <a:moveTo>
                    <a:pt x="4003" y="2770"/>
                  </a:moveTo>
                  <a:lnTo>
                    <a:pt x="1539" y="2770"/>
                  </a:lnTo>
                  <a:lnTo>
                    <a:pt x="1539" y="2652"/>
                  </a:lnTo>
                  <a:lnTo>
                    <a:pt x="1539" y="2158"/>
                  </a:lnTo>
                  <a:cubicBezTo>
                    <a:pt x="1539" y="1476"/>
                    <a:pt x="2089" y="926"/>
                    <a:pt x="2771" y="926"/>
                  </a:cubicBezTo>
                  <a:cubicBezTo>
                    <a:pt x="3453" y="926"/>
                    <a:pt x="4003" y="1476"/>
                    <a:pt x="4003" y="2158"/>
                  </a:cubicBezTo>
                  <a:lnTo>
                    <a:pt x="4003" y="2652"/>
                  </a:lnTo>
                  <a:close/>
                  <a:moveTo>
                    <a:pt x="5388" y="2770"/>
                  </a:moveTo>
                  <a:lnTo>
                    <a:pt x="4928" y="2770"/>
                  </a:lnTo>
                  <a:lnTo>
                    <a:pt x="4928" y="2652"/>
                  </a:lnTo>
                  <a:lnTo>
                    <a:pt x="4928" y="2158"/>
                  </a:lnTo>
                  <a:cubicBezTo>
                    <a:pt x="4928" y="968"/>
                    <a:pt x="3961" y="0"/>
                    <a:pt x="2771" y="0"/>
                  </a:cubicBezTo>
                  <a:cubicBezTo>
                    <a:pt x="1581" y="0"/>
                    <a:pt x="613" y="968"/>
                    <a:pt x="613" y="2158"/>
                  </a:cubicBezTo>
                  <a:lnTo>
                    <a:pt x="613" y="2652"/>
                  </a:lnTo>
                  <a:lnTo>
                    <a:pt x="613" y="2770"/>
                  </a:lnTo>
                  <a:lnTo>
                    <a:pt x="154" y="2770"/>
                  </a:lnTo>
                  <a:cubicBezTo>
                    <a:pt x="70" y="2770"/>
                    <a:pt x="1" y="2840"/>
                    <a:pt x="1" y="2923"/>
                  </a:cubicBezTo>
                  <a:lnTo>
                    <a:pt x="1" y="6779"/>
                  </a:lnTo>
                  <a:cubicBezTo>
                    <a:pt x="1" y="7120"/>
                    <a:pt x="272" y="7392"/>
                    <a:pt x="613" y="7392"/>
                  </a:cubicBezTo>
                  <a:lnTo>
                    <a:pt x="4928" y="7392"/>
                  </a:lnTo>
                  <a:cubicBezTo>
                    <a:pt x="5269" y="7392"/>
                    <a:pt x="5541" y="7120"/>
                    <a:pt x="5541" y="6779"/>
                  </a:cubicBezTo>
                  <a:lnTo>
                    <a:pt x="5541" y="2923"/>
                  </a:lnTo>
                  <a:cubicBezTo>
                    <a:pt x="5541" y="2840"/>
                    <a:pt x="5478" y="2770"/>
                    <a:pt x="5388" y="2770"/>
                  </a:cubicBezTo>
                  <a:close/>
                </a:path>
              </a:pathLst>
            </a:custGeom>
            <a:solidFill>
              <a:srgbClr val="115F8A"/>
            </a:solidFill>
            <a:ln>
              <a:noFill/>
            </a:ln>
          </p:spPr>
          <p:txBody>
            <a:bodyPr spcFirstLastPara="1" wrap="square" lIns="121900" tIns="121900" rIns="121900" bIns="121900" anchor="ctr" anchorCtr="0">
              <a:noAutofit/>
            </a:bodyPr>
            <a:lstStyle/>
            <a:p>
              <a:endParaRPr sz="2400" dirty="0"/>
            </a:p>
          </p:txBody>
        </p:sp>
        <p:sp>
          <p:nvSpPr>
            <p:cNvPr id="19" name="Google Shape;259;p16">
              <a:extLst>
                <a:ext uri="{FF2B5EF4-FFF2-40B4-BE49-F238E27FC236}">
                  <a16:creationId xmlns:a16="http://schemas.microsoft.com/office/drawing/2014/main" id="{96419F9C-21D6-E7C2-51E6-126B1F8827A2}"/>
                </a:ext>
              </a:extLst>
            </p:cNvPr>
            <p:cNvSpPr/>
            <p:nvPr/>
          </p:nvSpPr>
          <p:spPr>
            <a:xfrm>
              <a:off x="2352565" y="4329531"/>
              <a:ext cx="348036" cy="100362"/>
            </a:xfrm>
            <a:custGeom>
              <a:avLst/>
              <a:gdLst/>
              <a:ahLst/>
              <a:cxnLst/>
              <a:rect l="l" t="t" r="r" b="b"/>
              <a:pathLst>
                <a:path w="5604" h="1616" extrusionOk="0">
                  <a:moveTo>
                    <a:pt x="4935" y="1615"/>
                  </a:moveTo>
                  <a:lnTo>
                    <a:pt x="668" y="1615"/>
                  </a:lnTo>
                  <a:cubicBezTo>
                    <a:pt x="299" y="1615"/>
                    <a:pt x="0" y="1316"/>
                    <a:pt x="0" y="947"/>
                  </a:cubicBezTo>
                  <a:lnTo>
                    <a:pt x="0" y="668"/>
                  </a:lnTo>
                  <a:cubicBezTo>
                    <a:pt x="0" y="300"/>
                    <a:pt x="299" y="0"/>
                    <a:pt x="668" y="0"/>
                  </a:cubicBezTo>
                  <a:lnTo>
                    <a:pt x="4935" y="0"/>
                  </a:lnTo>
                  <a:cubicBezTo>
                    <a:pt x="5304" y="0"/>
                    <a:pt x="5603" y="300"/>
                    <a:pt x="5603" y="668"/>
                  </a:cubicBezTo>
                  <a:lnTo>
                    <a:pt x="5603" y="947"/>
                  </a:lnTo>
                  <a:cubicBezTo>
                    <a:pt x="5603" y="1316"/>
                    <a:pt x="5304" y="1615"/>
                    <a:pt x="4935" y="1615"/>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20" name="Google Shape;260;p16">
              <a:extLst>
                <a:ext uri="{FF2B5EF4-FFF2-40B4-BE49-F238E27FC236}">
                  <a16:creationId xmlns:a16="http://schemas.microsoft.com/office/drawing/2014/main" id="{70B8AD60-C3A3-AD78-B3EC-7F36CE56E565}"/>
                </a:ext>
              </a:extLst>
            </p:cNvPr>
            <p:cNvSpPr/>
            <p:nvPr/>
          </p:nvSpPr>
          <p:spPr>
            <a:xfrm>
              <a:off x="2391443" y="4359341"/>
              <a:ext cx="77445" cy="46765"/>
            </a:xfrm>
            <a:custGeom>
              <a:avLst/>
              <a:gdLst/>
              <a:ahLst/>
              <a:cxnLst/>
              <a:rect l="l" t="t" r="r" b="b"/>
              <a:pathLst>
                <a:path w="1247" h="753" extrusionOk="0">
                  <a:moveTo>
                    <a:pt x="996" y="1"/>
                  </a:moveTo>
                  <a:lnTo>
                    <a:pt x="1246" y="1"/>
                  </a:lnTo>
                  <a:lnTo>
                    <a:pt x="996" y="752"/>
                  </a:lnTo>
                  <a:lnTo>
                    <a:pt x="738" y="752"/>
                  </a:lnTo>
                  <a:lnTo>
                    <a:pt x="627" y="300"/>
                  </a:lnTo>
                  <a:lnTo>
                    <a:pt x="509" y="752"/>
                  </a:lnTo>
                  <a:lnTo>
                    <a:pt x="251" y="752"/>
                  </a:lnTo>
                  <a:lnTo>
                    <a:pt x="1" y="1"/>
                  </a:lnTo>
                  <a:lnTo>
                    <a:pt x="265" y="1"/>
                  </a:lnTo>
                  <a:lnTo>
                    <a:pt x="390" y="495"/>
                  </a:lnTo>
                  <a:lnTo>
                    <a:pt x="509" y="1"/>
                  </a:lnTo>
                  <a:lnTo>
                    <a:pt x="752" y="1"/>
                  </a:lnTo>
                  <a:lnTo>
                    <a:pt x="871" y="495"/>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21" name="Google Shape;261;p16">
              <a:extLst>
                <a:ext uri="{FF2B5EF4-FFF2-40B4-BE49-F238E27FC236}">
                  <a16:creationId xmlns:a16="http://schemas.microsoft.com/office/drawing/2014/main" id="{4EAABFB3-06EE-6669-4183-0307053A843E}"/>
                </a:ext>
              </a:extLst>
            </p:cNvPr>
            <p:cNvSpPr/>
            <p:nvPr/>
          </p:nvSpPr>
          <p:spPr>
            <a:xfrm>
              <a:off x="2481371" y="4359341"/>
              <a:ext cx="77445" cy="46765"/>
            </a:xfrm>
            <a:custGeom>
              <a:avLst/>
              <a:gdLst/>
              <a:ahLst/>
              <a:cxnLst/>
              <a:rect l="l" t="t" r="r" b="b"/>
              <a:pathLst>
                <a:path w="1247" h="753" extrusionOk="0">
                  <a:moveTo>
                    <a:pt x="996" y="1"/>
                  </a:moveTo>
                  <a:lnTo>
                    <a:pt x="1246" y="1"/>
                  </a:lnTo>
                  <a:lnTo>
                    <a:pt x="996" y="752"/>
                  </a:lnTo>
                  <a:lnTo>
                    <a:pt x="738" y="752"/>
                  </a:lnTo>
                  <a:lnTo>
                    <a:pt x="627" y="300"/>
                  </a:lnTo>
                  <a:lnTo>
                    <a:pt x="508" y="752"/>
                  </a:lnTo>
                  <a:lnTo>
                    <a:pt x="251" y="752"/>
                  </a:lnTo>
                  <a:lnTo>
                    <a:pt x="0" y="1"/>
                  </a:lnTo>
                  <a:lnTo>
                    <a:pt x="265" y="1"/>
                  </a:lnTo>
                  <a:lnTo>
                    <a:pt x="390" y="495"/>
                  </a:lnTo>
                  <a:lnTo>
                    <a:pt x="508" y="1"/>
                  </a:lnTo>
                  <a:lnTo>
                    <a:pt x="752" y="1"/>
                  </a:lnTo>
                  <a:lnTo>
                    <a:pt x="870" y="495"/>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22" name="Google Shape;262;p16">
              <a:extLst>
                <a:ext uri="{FF2B5EF4-FFF2-40B4-BE49-F238E27FC236}">
                  <a16:creationId xmlns:a16="http://schemas.microsoft.com/office/drawing/2014/main" id="{90D017A8-5240-2346-DEFD-E1BA8E8C22C9}"/>
                </a:ext>
              </a:extLst>
            </p:cNvPr>
            <p:cNvSpPr/>
            <p:nvPr/>
          </p:nvSpPr>
          <p:spPr>
            <a:xfrm>
              <a:off x="2571299" y="4359341"/>
              <a:ext cx="77383" cy="46765"/>
            </a:xfrm>
            <a:custGeom>
              <a:avLst/>
              <a:gdLst/>
              <a:ahLst/>
              <a:cxnLst/>
              <a:rect l="l" t="t" r="r" b="b"/>
              <a:pathLst>
                <a:path w="1246" h="753" extrusionOk="0">
                  <a:moveTo>
                    <a:pt x="988" y="1"/>
                  </a:moveTo>
                  <a:lnTo>
                    <a:pt x="1246" y="1"/>
                  </a:lnTo>
                  <a:lnTo>
                    <a:pt x="988" y="752"/>
                  </a:lnTo>
                  <a:lnTo>
                    <a:pt x="738" y="752"/>
                  </a:lnTo>
                  <a:lnTo>
                    <a:pt x="619" y="300"/>
                  </a:lnTo>
                  <a:lnTo>
                    <a:pt x="508" y="752"/>
                  </a:lnTo>
                  <a:lnTo>
                    <a:pt x="251" y="752"/>
                  </a:lnTo>
                  <a:lnTo>
                    <a:pt x="0" y="1"/>
                  </a:lnTo>
                  <a:lnTo>
                    <a:pt x="265" y="1"/>
                  </a:lnTo>
                  <a:lnTo>
                    <a:pt x="383" y="495"/>
                  </a:lnTo>
                  <a:lnTo>
                    <a:pt x="508" y="1"/>
                  </a:lnTo>
                  <a:lnTo>
                    <a:pt x="752" y="1"/>
                  </a:lnTo>
                  <a:lnTo>
                    <a:pt x="870" y="495"/>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23" name="Google Shape;263;p16">
              <a:extLst>
                <a:ext uri="{FF2B5EF4-FFF2-40B4-BE49-F238E27FC236}">
                  <a16:creationId xmlns:a16="http://schemas.microsoft.com/office/drawing/2014/main" id="{D56FA8AB-94E4-74B1-1808-092147186746}"/>
                </a:ext>
              </a:extLst>
            </p:cNvPr>
            <p:cNvSpPr/>
            <p:nvPr/>
          </p:nvSpPr>
          <p:spPr>
            <a:xfrm>
              <a:off x="2069428" y="4266867"/>
              <a:ext cx="222212" cy="221777"/>
            </a:xfrm>
            <a:custGeom>
              <a:avLst/>
              <a:gdLst/>
              <a:ahLst/>
              <a:cxnLst/>
              <a:rect l="l" t="t" r="r" b="b"/>
              <a:pathLst>
                <a:path w="3578" h="3571" extrusionOk="0">
                  <a:moveTo>
                    <a:pt x="2944" y="633"/>
                  </a:moveTo>
                  <a:cubicBezTo>
                    <a:pt x="2304" y="0"/>
                    <a:pt x="1274" y="0"/>
                    <a:pt x="641" y="633"/>
                  </a:cubicBezTo>
                  <a:cubicBezTo>
                    <a:pt x="0" y="1267"/>
                    <a:pt x="0" y="2297"/>
                    <a:pt x="641" y="2937"/>
                  </a:cubicBezTo>
                  <a:cubicBezTo>
                    <a:pt x="1274" y="3571"/>
                    <a:pt x="2304" y="3571"/>
                    <a:pt x="2944" y="2937"/>
                  </a:cubicBezTo>
                  <a:cubicBezTo>
                    <a:pt x="3578" y="2297"/>
                    <a:pt x="3578" y="1267"/>
                    <a:pt x="2944" y="633"/>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24" name="Google Shape;264;p16">
              <a:extLst>
                <a:ext uri="{FF2B5EF4-FFF2-40B4-BE49-F238E27FC236}">
                  <a16:creationId xmlns:a16="http://schemas.microsoft.com/office/drawing/2014/main" id="{B8520E3F-CC79-D1EA-346C-17597F440EFC}"/>
                </a:ext>
              </a:extLst>
            </p:cNvPr>
            <p:cNvSpPr/>
            <p:nvPr/>
          </p:nvSpPr>
          <p:spPr>
            <a:xfrm>
              <a:off x="2069428" y="4266867"/>
              <a:ext cx="222212" cy="221777"/>
            </a:xfrm>
            <a:custGeom>
              <a:avLst/>
              <a:gdLst/>
              <a:ahLst/>
              <a:cxnLst/>
              <a:rect l="l" t="t" r="r" b="b"/>
              <a:pathLst>
                <a:path w="3578" h="3571" extrusionOk="0">
                  <a:moveTo>
                    <a:pt x="2729" y="1684"/>
                  </a:moveTo>
                  <a:cubicBezTo>
                    <a:pt x="2722" y="1455"/>
                    <a:pt x="2687" y="1239"/>
                    <a:pt x="2631" y="1044"/>
                  </a:cubicBezTo>
                  <a:cubicBezTo>
                    <a:pt x="2715" y="995"/>
                    <a:pt x="2798" y="933"/>
                    <a:pt x="2875" y="863"/>
                  </a:cubicBezTo>
                  <a:cubicBezTo>
                    <a:pt x="3070" y="1093"/>
                    <a:pt x="3188" y="1378"/>
                    <a:pt x="3209" y="1684"/>
                  </a:cubicBezTo>
                  <a:close/>
                  <a:moveTo>
                    <a:pt x="2562" y="2728"/>
                  </a:moveTo>
                  <a:cubicBezTo>
                    <a:pt x="2624" y="2763"/>
                    <a:pt x="2680" y="2805"/>
                    <a:pt x="2729" y="2854"/>
                  </a:cubicBezTo>
                  <a:cubicBezTo>
                    <a:pt x="2617" y="2951"/>
                    <a:pt x="2492" y="3028"/>
                    <a:pt x="2360" y="3090"/>
                  </a:cubicBezTo>
                  <a:cubicBezTo>
                    <a:pt x="2443" y="2979"/>
                    <a:pt x="2513" y="2854"/>
                    <a:pt x="2562" y="2728"/>
                  </a:cubicBezTo>
                  <a:close/>
                  <a:moveTo>
                    <a:pt x="1023" y="2728"/>
                  </a:moveTo>
                  <a:cubicBezTo>
                    <a:pt x="1072" y="2854"/>
                    <a:pt x="1142" y="2979"/>
                    <a:pt x="1218" y="3090"/>
                  </a:cubicBezTo>
                  <a:cubicBezTo>
                    <a:pt x="1086" y="3028"/>
                    <a:pt x="968" y="2951"/>
                    <a:pt x="856" y="2854"/>
                  </a:cubicBezTo>
                  <a:cubicBezTo>
                    <a:pt x="905" y="2805"/>
                    <a:pt x="961" y="2763"/>
                    <a:pt x="1023" y="2728"/>
                  </a:cubicBezTo>
                  <a:close/>
                  <a:moveTo>
                    <a:pt x="1023" y="842"/>
                  </a:moveTo>
                  <a:cubicBezTo>
                    <a:pt x="961" y="807"/>
                    <a:pt x="905" y="766"/>
                    <a:pt x="856" y="717"/>
                  </a:cubicBezTo>
                  <a:cubicBezTo>
                    <a:pt x="968" y="620"/>
                    <a:pt x="1086" y="543"/>
                    <a:pt x="1218" y="480"/>
                  </a:cubicBezTo>
                  <a:cubicBezTo>
                    <a:pt x="1142" y="592"/>
                    <a:pt x="1072" y="717"/>
                    <a:pt x="1023" y="842"/>
                  </a:cubicBezTo>
                  <a:close/>
                  <a:moveTo>
                    <a:pt x="2360" y="480"/>
                  </a:moveTo>
                  <a:cubicBezTo>
                    <a:pt x="2492" y="543"/>
                    <a:pt x="2617" y="620"/>
                    <a:pt x="2729" y="717"/>
                  </a:cubicBezTo>
                  <a:cubicBezTo>
                    <a:pt x="2680" y="766"/>
                    <a:pt x="2624" y="807"/>
                    <a:pt x="2562" y="842"/>
                  </a:cubicBezTo>
                  <a:cubicBezTo>
                    <a:pt x="2513" y="717"/>
                    <a:pt x="2443" y="592"/>
                    <a:pt x="2360" y="480"/>
                  </a:cubicBezTo>
                  <a:close/>
                  <a:moveTo>
                    <a:pt x="1893" y="1065"/>
                  </a:moveTo>
                  <a:lnTo>
                    <a:pt x="1893" y="376"/>
                  </a:lnTo>
                  <a:cubicBezTo>
                    <a:pt x="2130" y="446"/>
                    <a:pt x="2290" y="717"/>
                    <a:pt x="2381" y="947"/>
                  </a:cubicBezTo>
                  <a:cubicBezTo>
                    <a:pt x="2228" y="1016"/>
                    <a:pt x="2067" y="1058"/>
                    <a:pt x="1893" y="1065"/>
                  </a:cubicBezTo>
                  <a:close/>
                  <a:moveTo>
                    <a:pt x="1893" y="1684"/>
                  </a:moveTo>
                  <a:lnTo>
                    <a:pt x="1893" y="1274"/>
                  </a:lnTo>
                  <a:cubicBezTo>
                    <a:pt x="2088" y="1260"/>
                    <a:pt x="2269" y="1218"/>
                    <a:pt x="2443" y="1142"/>
                  </a:cubicBezTo>
                  <a:cubicBezTo>
                    <a:pt x="2492" y="1309"/>
                    <a:pt x="2513" y="1490"/>
                    <a:pt x="2520" y="1684"/>
                  </a:cubicBezTo>
                  <a:close/>
                  <a:moveTo>
                    <a:pt x="1893" y="2297"/>
                  </a:moveTo>
                  <a:lnTo>
                    <a:pt x="1893" y="1886"/>
                  </a:lnTo>
                  <a:lnTo>
                    <a:pt x="2520" y="1886"/>
                  </a:lnTo>
                  <a:cubicBezTo>
                    <a:pt x="2513" y="2081"/>
                    <a:pt x="2492" y="2262"/>
                    <a:pt x="2443" y="2429"/>
                  </a:cubicBezTo>
                  <a:cubicBezTo>
                    <a:pt x="2269" y="2353"/>
                    <a:pt x="2088" y="2304"/>
                    <a:pt x="1893" y="2297"/>
                  </a:cubicBezTo>
                  <a:close/>
                  <a:moveTo>
                    <a:pt x="1893" y="2506"/>
                  </a:moveTo>
                  <a:cubicBezTo>
                    <a:pt x="2067" y="2513"/>
                    <a:pt x="2228" y="2554"/>
                    <a:pt x="2381" y="2624"/>
                  </a:cubicBezTo>
                  <a:cubicBezTo>
                    <a:pt x="2290" y="2854"/>
                    <a:pt x="2130" y="3125"/>
                    <a:pt x="1893" y="3195"/>
                  </a:cubicBezTo>
                  <a:close/>
                  <a:moveTo>
                    <a:pt x="1685" y="2506"/>
                  </a:moveTo>
                  <a:lnTo>
                    <a:pt x="1685" y="3195"/>
                  </a:lnTo>
                  <a:cubicBezTo>
                    <a:pt x="1455" y="3125"/>
                    <a:pt x="1295" y="2854"/>
                    <a:pt x="1204" y="2624"/>
                  </a:cubicBezTo>
                  <a:cubicBezTo>
                    <a:pt x="1358" y="2554"/>
                    <a:pt x="1518" y="2513"/>
                    <a:pt x="1685" y="2506"/>
                  </a:cubicBezTo>
                  <a:close/>
                  <a:moveTo>
                    <a:pt x="1685" y="1886"/>
                  </a:moveTo>
                  <a:lnTo>
                    <a:pt x="1685" y="2297"/>
                  </a:lnTo>
                  <a:cubicBezTo>
                    <a:pt x="1497" y="2304"/>
                    <a:pt x="1309" y="2353"/>
                    <a:pt x="1142" y="2429"/>
                  </a:cubicBezTo>
                  <a:cubicBezTo>
                    <a:pt x="1093" y="2262"/>
                    <a:pt x="1065" y="2081"/>
                    <a:pt x="1058" y="1886"/>
                  </a:cubicBezTo>
                  <a:close/>
                  <a:moveTo>
                    <a:pt x="1685" y="1274"/>
                  </a:moveTo>
                  <a:lnTo>
                    <a:pt x="1685" y="1684"/>
                  </a:lnTo>
                  <a:lnTo>
                    <a:pt x="1058" y="1684"/>
                  </a:lnTo>
                  <a:cubicBezTo>
                    <a:pt x="1065" y="1490"/>
                    <a:pt x="1093" y="1309"/>
                    <a:pt x="1142" y="1142"/>
                  </a:cubicBezTo>
                  <a:cubicBezTo>
                    <a:pt x="1309" y="1218"/>
                    <a:pt x="1497" y="1260"/>
                    <a:pt x="1685" y="1274"/>
                  </a:cubicBezTo>
                  <a:close/>
                  <a:moveTo>
                    <a:pt x="1685" y="1065"/>
                  </a:moveTo>
                  <a:cubicBezTo>
                    <a:pt x="1518" y="1058"/>
                    <a:pt x="1358" y="1016"/>
                    <a:pt x="1204" y="947"/>
                  </a:cubicBezTo>
                  <a:cubicBezTo>
                    <a:pt x="1295" y="717"/>
                    <a:pt x="1455" y="446"/>
                    <a:pt x="1685" y="376"/>
                  </a:cubicBezTo>
                  <a:close/>
                  <a:moveTo>
                    <a:pt x="710" y="863"/>
                  </a:moveTo>
                  <a:cubicBezTo>
                    <a:pt x="787" y="933"/>
                    <a:pt x="863" y="995"/>
                    <a:pt x="954" y="1044"/>
                  </a:cubicBezTo>
                  <a:cubicBezTo>
                    <a:pt x="898" y="1239"/>
                    <a:pt x="863" y="1455"/>
                    <a:pt x="856" y="1684"/>
                  </a:cubicBezTo>
                  <a:lnTo>
                    <a:pt x="376" y="1684"/>
                  </a:lnTo>
                  <a:cubicBezTo>
                    <a:pt x="397" y="1378"/>
                    <a:pt x="515" y="1093"/>
                    <a:pt x="710" y="863"/>
                  </a:cubicBezTo>
                  <a:close/>
                  <a:moveTo>
                    <a:pt x="376" y="1886"/>
                  </a:moveTo>
                  <a:lnTo>
                    <a:pt x="856" y="1886"/>
                  </a:lnTo>
                  <a:cubicBezTo>
                    <a:pt x="863" y="2116"/>
                    <a:pt x="898" y="2332"/>
                    <a:pt x="954" y="2527"/>
                  </a:cubicBezTo>
                  <a:cubicBezTo>
                    <a:pt x="863" y="2575"/>
                    <a:pt x="787" y="2638"/>
                    <a:pt x="710" y="2708"/>
                  </a:cubicBezTo>
                  <a:cubicBezTo>
                    <a:pt x="515" y="2471"/>
                    <a:pt x="397" y="2193"/>
                    <a:pt x="376" y="1886"/>
                  </a:cubicBezTo>
                  <a:close/>
                  <a:moveTo>
                    <a:pt x="2875" y="2708"/>
                  </a:moveTo>
                  <a:cubicBezTo>
                    <a:pt x="2798" y="2638"/>
                    <a:pt x="2715" y="2575"/>
                    <a:pt x="2631" y="2527"/>
                  </a:cubicBezTo>
                  <a:cubicBezTo>
                    <a:pt x="2687" y="2332"/>
                    <a:pt x="2722" y="2116"/>
                    <a:pt x="2729" y="1886"/>
                  </a:cubicBezTo>
                  <a:lnTo>
                    <a:pt x="3209" y="1886"/>
                  </a:lnTo>
                  <a:cubicBezTo>
                    <a:pt x="3188" y="2193"/>
                    <a:pt x="3070" y="2471"/>
                    <a:pt x="2875" y="2708"/>
                  </a:cubicBezTo>
                  <a:close/>
                  <a:moveTo>
                    <a:pt x="2944" y="633"/>
                  </a:moveTo>
                  <a:cubicBezTo>
                    <a:pt x="2304" y="0"/>
                    <a:pt x="1274" y="0"/>
                    <a:pt x="641" y="633"/>
                  </a:cubicBezTo>
                  <a:cubicBezTo>
                    <a:pt x="0" y="1267"/>
                    <a:pt x="0" y="2297"/>
                    <a:pt x="641" y="2937"/>
                  </a:cubicBezTo>
                  <a:cubicBezTo>
                    <a:pt x="1274" y="3571"/>
                    <a:pt x="2304" y="3571"/>
                    <a:pt x="2944" y="2937"/>
                  </a:cubicBezTo>
                  <a:cubicBezTo>
                    <a:pt x="3578" y="2297"/>
                    <a:pt x="3578" y="1267"/>
                    <a:pt x="2944" y="633"/>
                  </a:cubicBezTo>
                  <a:close/>
                </a:path>
              </a:pathLst>
            </a:custGeom>
            <a:solidFill>
              <a:srgbClr val="01B8AC"/>
            </a:solidFill>
            <a:ln>
              <a:noFill/>
            </a:ln>
          </p:spPr>
          <p:txBody>
            <a:bodyPr spcFirstLastPara="1" wrap="square" lIns="121900" tIns="121900" rIns="121900" bIns="121900" anchor="ctr" anchorCtr="0">
              <a:noAutofit/>
            </a:bodyPr>
            <a:lstStyle/>
            <a:p>
              <a:endParaRPr sz="2400" dirty="0"/>
            </a:p>
          </p:txBody>
        </p:sp>
      </p:grpSp>
      <p:cxnSp>
        <p:nvCxnSpPr>
          <p:cNvPr id="25" name="Google Shape;267;p16">
            <a:extLst>
              <a:ext uri="{FF2B5EF4-FFF2-40B4-BE49-F238E27FC236}">
                <a16:creationId xmlns:a16="http://schemas.microsoft.com/office/drawing/2014/main" id="{B01784B7-A356-1F3B-46C1-B5A72CF4DA73}"/>
              </a:ext>
            </a:extLst>
          </p:cNvPr>
          <p:cNvCxnSpPr>
            <a:cxnSpLocks/>
            <a:endCxn id="31" idx="2"/>
          </p:cNvCxnSpPr>
          <p:nvPr/>
        </p:nvCxnSpPr>
        <p:spPr>
          <a:xfrm rot="-5400000">
            <a:off x="3443229" y="2280533"/>
            <a:ext cx="1041600" cy="3338400"/>
          </a:xfrm>
          <a:prstGeom prst="bentConnector2">
            <a:avLst/>
          </a:prstGeom>
          <a:noFill/>
          <a:ln w="9525" cap="flat" cmpd="sng">
            <a:solidFill>
              <a:schemeClr val="dk1"/>
            </a:solidFill>
            <a:prstDash val="solid"/>
            <a:round/>
            <a:headEnd type="none" w="med" len="med"/>
            <a:tailEnd type="none" w="med" len="med"/>
          </a:ln>
        </p:spPr>
      </p:cxnSp>
      <p:cxnSp>
        <p:nvCxnSpPr>
          <p:cNvPr id="26" name="Google Shape;269;p16">
            <a:extLst>
              <a:ext uri="{FF2B5EF4-FFF2-40B4-BE49-F238E27FC236}">
                <a16:creationId xmlns:a16="http://schemas.microsoft.com/office/drawing/2014/main" id="{EE1567F6-59A7-C14F-411E-931CB998E6FC}"/>
              </a:ext>
            </a:extLst>
          </p:cNvPr>
          <p:cNvCxnSpPr>
            <a:stCxn id="16" idx="2"/>
            <a:endCxn id="31" idx="6"/>
          </p:cNvCxnSpPr>
          <p:nvPr/>
        </p:nvCxnSpPr>
        <p:spPr>
          <a:xfrm rot="5400000">
            <a:off x="7608096" y="1396600"/>
            <a:ext cx="766000" cy="3298800"/>
          </a:xfrm>
          <a:prstGeom prst="bentConnector2">
            <a:avLst/>
          </a:prstGeom>
          <a:noFill/>
          <a:ln w="9525" cap="flat" cmpd="sng">
            <a:solidFill>
              <a:schemeClr val="dk1"/>
            </a:solidFill>
            <a:prstDash val="solid"/>
            <a:round/>
            <a:headEnd type="none" w="med" len="med"/>
            <a:tailEnd type="none" w="med" len="med"/>
          </a:ln>
        </p:spPr>
      </p:cxnSp>
      <p:grpSp>
        <p:nvGrpSpPr>
          <p:cNvPr id="27" name="Google Shape;272;p16">
            <a:extLst>
              <a:ext uri="{FF2B5EF4-FFF2-40B4-BE49-F238E27FC236}">
                <a16:creationId xmlns:a16="http://schemas.microsoft.com/office/drawing/2014/main" id="{18B32EC2-1DA0-A2B2-73CD-76DEAADA07E7}"/>
              </a:ext>
            </a:extLst>
          </p:cNvPr>
          <p:cNvGrpSpPr/>
          <p:nvPr/>
        </p:nvGrpSpPr>
        <p:grpSpPr>
          <a:xfrm>
            <a:off x="5085663" y="3074860"/>
            <a:ext cx="1255907" cy="1105411"/>
            <a:chOff x="1522049" y="1937363"/>
            <a:chExt cx="1621501" cy="1427195"/>
          </a:xfrm>
        </p:grpSpPr>
        <p:sp>
          <p:nvSpPr>
            <p:cNvPr id="28" name="Google Shape;273;p16">
              <a:extLst>
                <a:ext uri="{FF2B5EF4-FFF2-40B4-BE49-F238E27FC236}">
                  <a16:creationId xmlns:a16="http://schemas.microsoft.com/office/drawing/2014/main" id="{0BA3C001-BD7B-0BBE-1226-91D91E0DC256}"/>
                </a:ext>
              </a:extLst>
            </p:cNvPr>
            <p:cNvSpPr/>
            <p:nvPr/>
          </p:nvSpPr>
          <p:spPr>
            <a:xfrm>
              <a:off x="1679379" y="2593466"/>
              <a:ext cx="727518" cy="624239"/>
            </a:xfrm>
            <a:custGeom>
              <a:avLst/>
              <a:gdLst/>
              <a:ahLst/>
              <a:cxnLst/>
              <a:rect l="l" t="t" r="r" b="b"/>
              <a:pathLst>
                <a:path w="4860" h="4170" extrusionOk="0">
                  <a:moveTo>
                    <a:pt x="4031" y="0"/>
                  </a:moveTo>
                  <a:lnTo>
                    <a:pt x="342" y="2896"/>
                  </a:lnTo>
                  <a:cubicBezTo>
                    <a:pt x="50" y="3125"/>
                    <a:pt x="1" y="3543"/>
                    <a:pt x="231" y="3828"/>
                  </a:cubicBezTo>
                  <a:cubicBezTo>
                    <a:pt x="453" y="4121"/>
                    <a:pt x="878" y="4169"/>
                    <a:pt x="1163" y="3940"/>
                  </a:cubicBezTo>
                  <a:lnTo>
                    <a:pt x="4859" y="1044"/>
                  </a:lnTo>
                  <a:cubicBezTo>
                    <a:pt x="4567" y="710"/>
                    <a:pt x="4316" y="341"/>
                    <a:pt x="4031" y="0"/>
                  </a:cubicBezTo>
                  <a:close/>
                </a:path>
              </a:pathLst>
            </a:custGeom>
            <a:solidFill>
              <a:srgbClr val="01B8AC"/>
            </a:solidFill>
            <a:ln>
              <a:noFill/>
            </a:ln>
          </p:spPr>
          <p:txBody>
            <a:bodyPr spcFirstLastPara="1" wrap="square" lIns="121900" tIns="121900" rIns="121900" bIns="121900" anchor="ctr" anchorCtr="0">
              <a:noAutofit/>
            </a:bodyPr>
            <a:lstStyle/>
            <a:p>
              <a:endParaRPr sz="2400" dirty="0"/>
            </a:p>
          </p:txBody>
        </p:sp>
        <p:sp>
          <p:nvSpPr>
            <p:cNvPr id="29" name="Google Shape;274;p16">
              <a:extLst>
                <a:ext uri="{FF2B5EF4-FFF2-40B4-BE49-F238E27FC236}">
                  <a16:creationId xmlns:a16="http://schemas.microsoft.com/office/drawing/2014/main" id="{B06451EC-2A9F-919A-F242-89E5AC32DA80}"/>
                </a:ext>
              </a:extLst>
            </p:cNvPr>
            <p:cNvSpPr/>
            <p:nvPr/>
          </p:nvSpPr>
          <p:spPr>
            <a:xfrm>
              <a:off x="1522049" y="2667417"/>
              <a:ext cx="688896" cy="606574"/>
            </a:xfrm>
            <a:custGeom>
              <a:avLst/>
              <a:gdLst/>
              <a:ahLst/>
              <a:cxnLst/>
              <a:rect l="l" t="t" r="r" b="b"/>
              <a:pathLst>
                <a:path w="4602" h="4052" extrusionOk="0">
                  <a:moveTo>
                    <a:pt x="4191" y="174"/>
                  </a:moveTo>
                  <a:cubicBezTo>
                    <a:pt x="4073" y="21"/>
                    <a:pt x="3857" y="0"/>
                    <a:pt x="3711" y="112"/>
                  </a:cubicBezTo>
                  <a:lnTo>
                    <a:pt x="530" y="2680"/>
                  </a:lnTo>
                  <a:cubicBezTo>
                    <a:pt x="119" y="3007"/>
                    <a:pt x="1" y="3599"/>
                    <a:pt x="286" y="4044"/>
                  </a:cubicBezTo>
                  <a:cubicBezTo>
                    <a:pt x="286" y="4044"/>
                    <a:pt x="293" y="4051"/>
                    <a:pt x="293" y="4051"/>
                  </a:cubicBezTo>
                  <a:lnTo>
                    <a:pt x="4602" y="703"/>
                  </a:lnTo>
                  <a:cubicBezTo>
                    <a:pt x="4462" y="522"/>
                    <a:pt x="4330" y="348"/>
                    <a:pt x="4191" y="174"/>
                  </a:cubicBezTo>
                  <a:close/>
                </a:path>
              </a:pathLst>
            </a:custGeom>
            <a:solidFill>
              <a:srgbClr val="115F8A"/>
            </a:solidFill>
            <a:ln w="9525" cap="flat" cmpd="sng">
              <a:solidFill>
                <a:srgbClr val="115F8A"/>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0" name="Google Shape;275;p16">
              <a:extLst>
                <a:ext uri="{FF2B5EF4-FFF2-40B4-BE49-F238E27FC236}">
                  <a16:creationId xmlns:a16="http://schemas.microsoft.com/office/drawing/2014/main" id="{41FF3ACA-11E9-7CCA-004B-50F6155732CB}"/>
                </a:ext>
              </a:extLst>
            </p:cNvPr>
            <p:cNvSpPr/>
            <p:nvPr/>
          </p:nvSpPr>
          <p:spPr>
            <a:xfrm>
              <a:off x="1565910" y="2772654"/>
              <a:ext cx="727368" cy="591904"/>
            </a:xfrm>
            <a:custGeom>
              <a:avLst/>
              <a:gdLst/>
              <a:ahLst/>
              <a:cxnLst/>
              <a:rect l="l" t="t" r="r" b="b"/>
              <a:pathLst>
                <a:path w="4859" h="3954" extrusionOk="0">
                  <a:moveTo>
                    <a:pt x="0" y="3348"/>
                  </a:moveTo>
                  <a:cubicBezTo>
                    <a:pt x="334" y="3849"/>
                    <a:pt x="1016" y="3954"/>
                    <a:pt x="1476" y="3585"/>
                  </a:cubicBezTo>
                  <a:lnTo>
                    <a:pt x="4726" y="961"/>
                  </a:lnTo>
                  <a:cubicBezTo>
                    <a:pt x="4844" y="870"/>
                    <a:pt x="4858" y="710"/>
                    <a:pt x="4768" y="592"/>
                  </a:cubicBezTo>
                  <a:cubicBezTo>
                    <a:pt x="4608" y="397"/>
                    <a:pt x="4455" y="202"/>
                    <a:pt x="4309" y="0"/>
                  </a:cubicBezTo>
                  <a:close/>
                </a:path>
              </a:pathLst>
            </a:custGeom>
            <a:solidFill>
              <a:srgbClr val="115F8A"/>
            </a:solidFill>
            <a:ln w="9525" cap="flat" cmpd="sng">
              <a:solidFill>
                <a:srgbClr val="115F8A"/>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1" name="Google Shape;266;p16">
              <a:extLst>
                <a:ext uri="{FF2B5EF4-FFF2-40B4-BE49-F238E27FC236}">
                  <a16:creationId xmlns:a16="http://schemas.microsoft.com/office/drawing/2014/main" id="{652ED6FE-373F-EAFC-8B87-7D823095E59D}"/>
                </a:ext>
              </a:extLst>
            </p:cNvPr>
            <p:cNvSpPr/>
            <p:nvPr/>
          </p:nvSpPr>
          <p:spPr>
            <a:xfrm>
              <a:off x="2229150" y="1937363"/>
              <a:ext cx="914400" cy="914400"/>
            </a:xfrm>
            <a:prstGeom prst="ellipse">
              <a:avLst/>
            </a:prstGeom>
            <a:solidFill>
              <a:srgbClr val="57D5F7"/>
            </a:solidFill>
            <a:ln w="76200" cap="flat" cmpd="sng">
              <a:solidFill>
                <a:srgbClr val="115F8A"/>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2" name="Google Shape;276;p16">
              <a:extLst>
                <a:ext uri="{FF2B5EF4-FFF2-40B4-BE49-F238E27FC236}">
                  <a16:creationId xmlns:a16="http://schemas.microsoft.com/office/drawing/2014/main" id="{8CB7F2C3-8992-7D36-A9E4-3B6D2215A3DC}"/>
                </a:ext>
              </a:extLst>
            </p:cNvPr>
            <p:cNvSpPr/>
            <p:nvPr/>
          </p:nvSpPr>
          <p:spPr>
            <a:xfrm>
              <a:off x="2470223" y="2140181"/>
              <a:ext cx="443995" cy="515858"/>
            </a:xfrm>
            <a:custGeom>
              <a:avLst/>
              <a:gdLst/>
              <a:ahLst/>
              <a:cxnLst/>
              <a:rect l="l" t="t" r="r" b="b"/>
              <a:pathLst>
                <a:path w="2966" h="3446" extrusionOk="0">
                  <a:moveTo>
                    <a:pt x="2924" y="891"/>
                  </a:moveTo>
                  <a:cubicBezTo>
                    <a:pt x="2924" y="808"/>
                    <a:pt x="2924" y="717"/>
                    <a:pt x="2924" y="634"/>
                  </a:cubicBezTo>
                  <a:cubicBezTo>
                    <a:pt x="2924" y="564"/>
                    <a:pt x="2868" y="509"/>
                    <a:pt x="2799" y="509"/>
                  </a:cubicBezTo>
                  <a:cubicBezTo>
                    <a:pt x="2284" y="509"/>
                    <a:pt x="1894" y="362"/>
                    <a:pt x="1574" y="42"/>
                  </a:cubicBezTo>
                  <a:cubicBezTo>
                    <a:pt x="1525" y="1"/>
                    <a:pt x="1448" y="1"/>
                    <a:pt x="1400" y="42"/>
                  </a:cubicBezTo>
                  <a:cubicBezTo>
                    <a:pt x="1073" y="362"/>
                    <a:pt x="683" y="509"/>
                    <a:pt x="168" y="509"/>
                  </a:cubicBezTo>
                  <a:cubicBezTo>
                    <a:pt x="98" y="509"/>
                    <a:pt x="49" y="564"/>
                    <a:pt x="49" y="634"/>
                  </a:cubicBezTo>
                  <a:cubicBezTo>
                    <a:pt x="49" y="717"/>
                    <a:pt x="49" y="808"/>
                    <a:pt x="42" y="891"/>
                  </a:cubicBezTo>
                  <a:cubicBezTo>
                    <a:pt x="28" y="1755"/>
                    <a:pt x="1" y="2938"/>
                    <a:pt x="1441" y="3439"/>
                  </a:cubicBezTo>
                  <a:lnTo>
                    <a:pt x="1483" y="3446"/>
                  </a:lnTo>
                  <a:lnTo>
                    <a:pt x="1525" y="3439"/>
                  </a:lnTo>
                  <a:cubicBezTo>
                    <a:pt x="2966" y="2938"/>
                    <a:pt x="2945" y="1761"/>
                    <a:pt x="2924" y="891"/>
                  </a:cubicBez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33" name="Google Shape;277;p16">
              <a:extLst>
                <a:ext uri="{FF2B5EF4-FFF2-40B4-BE49-F238E27FC236}">
                  <a16:creationId xmlns:a16="http://schemas.microsoft.com/office/drawing/2014/main" id="{3BF24F07-3434-C4D9-3640-8DEE918096DF}"/>
                </a:ext>
              </a:extLst>
            </p:cNvPr>
            <p:cNvSpPr/>
            <p:nvPr/>
          </p:nvSpPr>
          <p:spPr>
            <a:xfrm>
              <a:off x="2579650" y="2276706"/>
              <a:ext cx="225141" cy="225145"/>
            </a:xfrm>
            <a:custGeom>
              <a:avLst/>
              <a:gdLst/>
              <a:ahLst/>
              <a:cxnLst/>
              <a:rect l="l" t="t" r="r" b="b"/>
              <a:pathLst>
                <a:path w="1504" h="1504" extrusionOk="0">
                  <a:moveTo>
                    <a:pt x="1149" y="710"/>
                  </a:moveTo>
                  <a:cubicBezTo>
                    <a:pt x="1142" y="620"/>
                    <a:pt x="1128" y="529"/>
                    <a:pt x="1107" y="446"/>
                  </a:cubicBezTo>
                  <a:cubicBezTo>
                    <a:pt x="1142" y="425"/>
                    <a:pt x="1177" y="397"/>
                    <a:pt x="1212" y="369"/>
                  </a:cubicBezTo>
                  <a:cubicBezTo>
                    <a:pt x="1288" y="467"/>
                    <a:pt x="1337" y="585"/>
                    <a:pt x="1351" y="710"/>
                  </a:cubicBezTo>
                  <a:close/>
                  <a:moveTo>
                    <a:pt x="1079" y="1149"/>
                  </a:moveTo>
                  <a:cubicBezTo>
                    <a:pt x="1100" y="1170"/>
                    <a:pt x="1128" y="1184"/>
                    <a:pt x="1149" y="1204"/>
                  </a:cubicBezTo>
                  <a:cubicBezTo>
                    <a:pt x="1100" y="1246"/>
                    <a:pt x="1051" y="1281"/>
                    <a:pt x="996" y="1302"/>
                  </a:cubicBezTo>
                  <a:cubicBezTo>
                    <a:pt x="1031" y="1253"/>
                    <a:pt x="1058" y="1204"/>
                    <a:pt x="1079" y="1149"/>
                  </a:cubicBezTo>
                  <a:close/>
                  <a:moveTo>
                    <a:pt x="432" y="1149"/>
                  </a:moveTo>
                  <a:cubicBezTo>
                    <a:pt x="453" y="1204"/>
                    <a:pt x="481" y="1253"/>
                    <a:pt x="516" y="1302"/>
                  </a:cubicBezTo>
                  <a:cubicBezTo>
                    <a:pt x="460" y="1281"/>
                    <a:pt x="404" y="1246"/>
                    <a:pt x="362" y="1204"/>
                  </a:cubicBezTo>
                  <a:cubicBezTo>
                    <a:pt x="383" y="1184"/>
                    <a:pt x="404" y="1170"/>
                    <a:pt x="432" y="1149"/>
                  </a:cubicBezTo>
                  <a:close/>
                  <a:moveTo>
                    <a:pt x="432" y="362"/>
                  </a:moveTo>
                  <a:cubicBezTo>
                    <a:pt x="404" y="341"/>
                    <a:pt x="383" y="327"/>
                    <a:pt x="362" y="307"/>
                  </a:cubicBezTo>
                  <a:cubicBezTo>
                    <a:pt x="404" y="265"/>
                    <a:pt x="460" y="230"/>
                    <a:pt x="516" y="209"/>
                  </a:cubicBezTo>
                  <a:cubicBezTo>
                    <a:pt x="481" y="251"/>
                    <a:pt x="453" y="307"/>
                    <a:pt x="432" y="362"/>
                  </a:cubicBezTo>
                  <a:close/>
                  <a:moveTo>
                    <a:pt x="996" y="209"/>
                  </a:moveTo>
                  <a:cubicBezTo>
                    <a:pt x="1051" y="230"/>
                    <a:pt x="1100" y="265"/>
                    <a:pt x="1149" y="307"/>
                  </a:cubicBezTo>
                  <a:cubicBezTo>
                    <a:pt x="1128" y="327"/>
                    <a:pt x="1100" y="341"/>
                    <a:pt x="1079" y="362"/>
                  </a:cubicBezTo>
                  <a:cubicBezTo>
                    <a:pt x="1058" y="307"/>
                    <a:pt x="1031" y="251"/>
                    <a:pt x="996" y="209"/>
                  </a:cubicBezTo>
                  <a:close/>
                  <a:moveTo>
                    <a:pt x="794" y="453"/>
                  </a:moveTo>
                  <a:lnTo>
                    <a:pt x="794" y="160"/>
                  </a:lnTo>
                  <a:cubicBezTo>
                    <a:pt x="898" y="195"/>
                    <a:pt x="961" y="307"/>
                    <a:pt x="1003" y="404"/>
                  </a:cubicBezTo>
                  <a:cubicBezTo>
                    <a:pt x="940" y="432"/>
                    <a:pt x="870" y="446"/>
                    <a:pt x="794" y="453"/>
                  </a:cubicBezTo>
                  <a:close/>
                  <a:moveTo>
                    <a:pt x="794" y="710"/>
                  </a:moveTo>
                  <a:lnTo>
                    <a:pt x="794" y="543"/>
                  </a:lnTo>
                  <a:cubicBezTo>
                    <a:pt x="877" y="536"/>
                    <a:pt x="954" y="515"/>
                    <a:pt x="1031" y="488"/>
                  </a:cubicBezTo>
                  <a:cubicBezTo>
                    <a:pt x="1044" y="557"/>
                    <a:pt x="1058" y="634"/>
                    <a:pt x="1058" y="710"/>
                  </a:cubicBezTo>
                  <a:close/>
                  <a:moveTo>
                    <a:pt x="794" y="968"/>
                  </a:moveTo>
                  <a:lnTo>
                    <a:pt x="794" y="801"/>
                  </a:lnTo>
                  <a:lnTo>
                    <a:pt x="1058" y="801"/>
                  </a:lnTo>
                  <a:cubicBezTo>
                    <a:pt x="1058" y="877"/>
                    <a:pt x="1044" y="954"/>
                    <a:pt x="1031" y="1023"/>
                  </a:cubicBezTo>
                  <a:cubicBezTo>
                    <a:pt x="954" y="996"/>
                    <a:pt x="877" y="975"/>
                    <a:pt x="794" y="968"/>
                  </a:cubicBezTo>
                  <a:close/>
                  <a:moveTo>
                    <a:pt x="794" y="1058"/>
                  </a:moveTo>
                  <a:cubicBezTo>
                    <a:pt x="870" y="1058"/>
                    <a:pt x="940" y="1079"/>
                    <a:pt x="1003" y="1107"/>
                  </a:cubicBezTo>
                  <a:cubicBezTo>
                    <a:pt x="961" y="1204"/>
                    <a:pt x="898" y="1316"/>
                    <a:pt x="794" y="1344"/>
                  </a:cubicBezTo>
                  <a:close/>
                  <a:moveTo>
                    <a:pt x="710" y="1058"/>
                  </a:moveTo>
                  <a:lnTo>
                    <a:pt x="710" y="1344"/>
                  </a:lnTo>
                  <a:cubicBezTo>
                    <a:pt x="613" y="1316"/>
                    <a:pt x="543" y="1204"/>
                    <a:pt x="509" y="1107"/>
                  </a:cubicBezTo>
                  <a:cubicBezTo>
                    <a:pt x="571" y="1079"/>
                    <a:pt x="641" y="1058"/>
                    <a:pt x="710" y="1058"/>
                  </a:cubicBezTo>
                  <a:close/>
                  <a:moveTo>
                    <a:pt x="710" y="801"/>
                  </a:moveTo>
                  <a:lnTo>
                    <a:pt x="710" y="968"/>
                  </a:lnTo>
                  <a:cubicBezTo>
                    <a:pt x="627" y="975"/>
                    <a:pt x="550" y="996"/>
                    <a:pt x="481" y="1023"/>
                  </a:cubicBezTo>
                  <a:cubicBezTo>
                    <a:pt x="460" y="954"/>
                    <a:pt x="453" y="877"/>
                    <a:pt x="446" y="801"/>
                  </a:cubicBezTo>
                  <a:close/>
                  <a:moveTo>
                    <a:pt x="710" y="543"/>
                  </a:moveTo>
                  <a:lnTo>
                    <a:pt x="710" y="710"/>
                  </a:lnTo>
                  <a:lnTo>
                    <a:pt x="446" y="710"/>
                  </a:lnTo>
                  <a:cubicBezTo>
                    <a:pt x="453" y="634"/>
                    <a:pt x="460" y="557"/>
                    <a:pt x="481" y="488"/>
                  </a:cubicBezTo>
                  <a:cubicBezTo>
                    <a:pt x="550" y="515"/>
                    <a:pt x="627" y="536"/>
                    <a:pt x="710" y="543"/>
                  </a:cubicBezTo>
                  <a:close/>
                  <a:moveTo>
                    <a:pt x="710" y="453"/>
                  </a:moveTo>
                  <a:cubicBezTo>
                    <a:pt x="641" y="446"/>
                    <a:pt x="571" y="432"/>
                    <a:pt x="509" y="404"/>
                  </a:cubicBezTo>
                  <a:cubicBezTo>
                    <a:pt x="543" y="307"/>
                    <a:pt x="613" y="195"/>
                    <a:pt x="710" y="160"/>
                  </a:cubicBezTo>
                  <a:close/>
                  <a:moveTo>
                    <a:pt x="300" y="369"/>
                  </a:moveTo>
                  <a:cubicBezTo>
                    <a:pt x="328" y="397"/>
                    <a:pt x="362" y="425"/>
                    <a:pt x="397" y="446"/>
                  </a:cubicBezTo>
                  <a:cubicBezTo>
                    <a:pt x="376" y="529"/>
                    <a:pt x="362" y="620"/>
                    <a:pt x="362" y="710"/>
                  </a:cubicBezTo>
                  <a:lnTo>
                    <a:pt x="161" y="710"/>
                  </a:lnTo>
                  <a:cubicBezTo>
                    <a:pt x="167" y="585"/>
                    <a:pt x="216" y="467"/>
                    <a:pt x="300" y="369"/>
                  </a:cubicBezTo>
                  <a:close/>
                  <a:moveTo>
                    <a:pt x="161" y="801"/>
                  </a:moveTo>
                  <a:lnTo>
                    <a:pt x="362" y="801"/>
                  </a:lnTo>
                  <a:cubicBezTo>
                    <a:pt x="362" y="891"/>
                    <a:pt x="376" y="982"/>
                    <a:pt x="397" y="1065"/>
                  </a:cubicBezTo>
                  <a:cubicBezTo>
                    <a:pt x="362" y="1086"/>
                    <a:pt x="328" y="1114"/>
                    <a:pt x="300" y="1142"/>
                  </a:cubicBezTo>
                  <a:cubicBezTo>
                    <a:pt x="216" y="1044"/>
                    <a:pt x="167" y="926"/>
                    <a:pt x="161" y="801"/>
                  </a:cubicBezTo>
                  <a:close/>
                  <a:moveTo>
                    <a:pt x="1212" y="1142"/>
                  </a:moveTo>
                  <a:cubicBezTo>
                    <a:pt x="1177" y="1114"/>
                    <a:pt x="1142" y="1086"/>
                    <a:pt x="1107" y="1065"/>
                  </a:cubicBezTo>
                  <a:cubicBezTo>
                    <a:pt x="1128" y="982"/>
                    <a:pt x="1142" y="891"/>
                    <a:pt x="1149" y="801"/>
                  </a:cubicBezTo>
                  <a:lnTo>
                    <a:pt x="1351" y="801"/>
                  </a:lnTo>
                  <a:cubicBezTo>
                    <a:pt x="1337" y="926"/>
                    <a:pt x="1288" y="1044"/>
                    <a:pt x="1212" y="1142"/>
                  </a:cubicBezTo>
                  <a:close/>
                  <a:moveTo>
                    <a:pt x="1239" y="272"/>
                  </a:moveTo>
                  <a:cubicBezTo>
                    <a:pt x="968" y="0"/>
                    <a:pt x="536" y="0"/>
                    <a:pt x="272" y="272"/>
                  </a:cubicBezTo>
                  <a:cubicBezTo>
                    <a:pt x="0" y="536"/>
                    <a:pt x="0" y="968"/>
                    <a:pt x="272" y="1239"/>
                  </a:cubicBezTo>
                  <a:cubicBezTo>
                    <a:pt x="536" y="1504"/>
                    <a:pt x="968" y="1504"/>
                    <a:pt x="1239" y="1239"/>
                  </a:cubicBezTo>
                  <a:cubicBezTo>
                    <a:pt x="1504" y="975"/>
                    <a:pt x="1504" y="536"/>
                    <a:pt x="1239" y="272"/>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grpSp>
      <p:grpSp>
        <p:nvGrpSpPr>
          <p:cNvPr id="34" name="Google Shape;234;p16">
            <a:extLst>
              <a:ext uri="{FF2B5EF4-FFF2-40B4-BE49-F238E27FC236}">
                <a16:creationId xmlns:a16="http://schemas.microsoft.com/office/drawing/2014/main" id="{678EF2E4-31B3-4A70-F35C-77DDBCBEDE19}"/>
              </a:ext>
            </a:extLst>
          </p:cNvPr>
          <p:cNvGrpSpPr/>
          <p:nvPr/>
        </p:nvGrpSpPr>
        <p:grpSpPr>
          <a:xfrm>
            <a:off x="1848668" y="4563258"/>
            <a:ext cx="892321" cy="430969"/>
            <a:chOff x="517606" y="4104710"/>
            <a:chExt cx="731411" cy="353254"/>
          </a:xfrm>
        </p:grpSpPr>
        <p:sp>
          <p:nvSpPr>
            <p:cNvPr id="35" name="Google Shape;235;p16">
              <a:extLst>
                <a:ext uri="{FF2B5EF4-FFF2-40B4-BE49-F238E27FC236}">
                  <a16:creationId xmlns:a16="http://schemas.microsoft.com/office/drawing/2014/main" id="{8D642322-ABCE-7C76-16F2-40D1418365D7}"/>
                </a:ext>
              </a:extLst>
            </p:cNvPr>
            <p:cNvSpPr/>
            <p:nvPr/>
          </p:nvSpPr>
          <p:spPr>
            <a:xfrm>
              <a:off x="517606" y="4137999"/>
              <a:ext cx="266741" cy="266803"/>
            </a:xfrm>
            <a:custGeom>
              <a:avLst/>
              <a:gdLst/>
              <a:ahLst/>
              <a:cxnLst/>
              <a:rect l="l" t="t" r="r" b="b"/>
              <a:pathLst>
                <a:path w="4295" h="4296" extrusionOk="0">
                  <a:moveTo>
                    <a:pt x="2234" y="4240"/>
                  </a:moveTo>
                  <a:cubicBezTo>
                    <a:pt x="1079" y="4295"/>
                    <a:pt x="98" y="3391"/>
                    <a:pt x="49" y="2235"/>
                  </a:cubicBezTo>
                  <a:cubicBezTo>
                    <a:pt x="0" y="1080"/>
                    <a:pt x="898" y="98"/>
                    <a:pt x="2053" y="50"/>
                  </a:cubicBezTo>
                  <a:cubicBezTo>
                    <a:pt x="3216" y="1"/>
                    <a:pt x="4190" y="899"/>
                    <a:pt x="4246" y="2054"/>
                  </a:cubicBezTo>
                  <a:cubicBezTo>
                    <a:pt x="4295" y="3217"/>
                    <a:pt x="3397" y="4191"/>
                    <a:pt x="2234" y="4240"/>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36" name="Google Shape;236;p16">
              <a:extLst>
                <a:ext uri="{FF2B5EF4-FFF2-40B4-BE49-F238E27FC236}">
                  <a16:creationId xmlns:a16="http://schemas.microsoft.com/office/drawing/2014/main" id="{D05BECD6-0F7F-24C4-1949-9F0CA61CCE46}"/>
                </a:ext>
              </a:extLst>
            </p:cNvPr>
            <p:cNvSpPr/>
            <p:nvPr/>
          </p:nvSpPr>
          <p:spPr>
            <a:xfrm>
              <a:off x="576792" y="4191595"/>
              <a:ext cx="150915" cy="194202"/>
            </a:xfrm>
            <a:custGeom>
              <a:avLst/>
              <a:gdLst/>
              <a:ahLst/>
              <a:cxnLst/>
              <a:rect l="l" t="t" r="r" b="b"/>
              <a:pathLst>
                <a:path w="2430" h="3127" extrusionOk="0">
                  <a:moveTo>
                    <a:pt x="1212" y="3126"/>
                  </a:moveTo>
                  <a:cubicBezTo>
                    <a:pt x="1678" y="3126"/>
                    <a:pt x="2103" y="2952"/>
                    <a:pt x="2430" y="2667"/>
                  </a:cubicBezTo>
                  <a:cubicBezTo>
                    <a:pt x="2416" y="2493"/>
                    <a:pt x="2319" y="2347"/>
                    <a:pt x="2165" y="2270"/>
                  </a:cubicBezTo>
                  <a:lnTo>
                    <a:pt x="1664" y="2019"/>
                  </a:lnTo>
                  <a:cubicBezTo>
                    <a:pt x="1616" y="1992"/>
                    <a:pt x="1588" y="1943"/>
                    <a:pt x="1588" y="1894"/>
                  </a:cubicBezTo>
                  <a:cubicBezTo>
                    <a:pt x="1588" y="1811"/>
                    <a:pt x="1581" y="1741"/>
                    <a:pt x="1616" y="1671"/>
                  </a:cubicBezTo>
                  <a:cubicBezTo>
                    <a:pt x="1887" y="1275"/>
                    <a:pt x="1929" y="975"/>
                    <a:pt x="1859" y="579"/>
                  </a:cubicBezTo>
                  <a:cubicBezTo>
                    <a:pt x="1803" y="238"/>
                    <a:pt x="1567" y="1"/>
                    <a:pt x="1212" y="1"/>
                  </a:cubicBezTo>
                  <a:cubicBezTo>
                    <a:pt x="843" y="1"/>
                    <a:pt x="565" y="286"/>
                    <a:pt x="509" y="641"/>
                  </a:cubicBezTo>
                  <a:cubicBezTo>
                    <a:pt x="474" y="927"/>
                    <a:pt x="544" y="1212"/>
                    <a:pt x="655" y="1470"/>
                  </a:cubicBezTo>
                  <a:cubicBezTo>
                    <a:pt x="690" y="1560"/>
                    <a:pt x="739" y="1637"/>
                    <a:pt x="794" y="1713"/>
                  </a:cubicBezTo>
                  <a:lnTo>
                    <a:pt x="794" y="1887"/>
                  </a:lnTo>
                  <a:cubicBezTo>
                    <a:pt x="794" y="1936"/>
                    <a:pt x="766" y="1985"/>
                    <a:pt x="718" y="2012"/>
                  </a:cubicBezTo>
                  <a:lnTo>
                    <a:pt x="244" y="2270"/>
                  </a:lnTo>
                  <a:cubicBezTo>
                    <a:pt x="98" y="2347"/>
                    <a:pt x="8" y="2500"/>
                    <a:pt x="1" y="2660"/>
                  </a:cubicBezTo>
                  <a:cubicBezTo>
                    <a:pt x="328" y="2945"/>
                    <a:pt x="746" y="3126"/>
                    <a:pt x="1212" y="3126"/>
                  </a:cubicBezTo>
                  <a:close/>
                </a:path>
              </a:pathLst>
            </a:custGeom>
            <a:solidFill>
              <a:srgbClr val="115F8A"/>
            </a:solidFill>
            <a:ln>
              <a:noFill/>
            </a:ln>
          </p:spPr>
          <p:txBody>
            <a:bodyPr spcFirstLastPara="1" wrap="square" lIns="121900" tIns="121900" rIns="121900" bIns="121900" anchor="ctr" anchorCtr="0">
              <a:noAutofit/>
            </a:bodyPr>
            <a:lstStyle/>
            <a:p>
              <a:endParaRPr sz="2400" dirty="0"/>
            </a:p>
          </p:txBody>
        </p:sp>
        <p:sp>
          <p:nvSpPr>
            <p:cNvPr id="37" name="Google Shape;237;p16">
              <a:extLst>
                <a:ext uri="{FF2B5EF4-FFF2-40B4-BE49-F238E27FC236}">
                  <a16:creationId xmlns:a16="http://schemas.microsoft.com/office/drawing/2014/main" id="{3D8670D3-81CA-C1CC-BEF2-C985DC5CBDA7}"/>
                </a:ext>
              </a:extLst>
            </p:cNvPr>
            <p:cNvSpPr/>
            <p:nvPr/>
          </p:nvSpPr>
          <p:spPr>
            <a:xfrm>
              <a:off x="748016" y="4166132"/>
              <a:ext cx="497151" cy="93841"/>
            </a:xfrm>
            <a:custGeom>
              <a:avLst/>
              <a:gdLst/>
              <a:ahLst/>
              <a:cxnLst/>
              <a:rect l="l" t="t" r="r" b="b"/>
              <a:pathLst>
                <a:path w="8005" h="1511" extrusionOk="0">
                  <a:moveTo>
                    <a:pt x="7253" y="1511"/>
                  </a:moveTo>
                  <a:lnTo>
                    <a:pt x="759" y="1511"/>
                  </a:lnTo>
                  <a:cubicBezTo>
                    <a:pt x="341" y="1511"/>
                    <a:pt x="0" y="1170"/>
                    <a:pt x="0" y="752"/>
                  </a:cubicBezTo>
                  <a:cubicBezTo>
                    <a:pt x="0" y="341"/>
                    <a:pt x="341" y="0"/>
                    <a:pt x="759" y="0"/>
                  </a:cubicBezTo>
                  <a:lnTo>
                    <a:pt x="7253" y="0"/>
                  </a:lnTo>
                  <a:cubicBezTo>
                    <a:pt x="7670" y="0"/>
                    <a:pt x="8004" y="341"/>
                    <a:pt x="8004" y="752"/>
                  </a:cubicBezTo>
                  <a:cubicBezTo>
                    <a:pt x="8004" y="1170"/>
                    <a:pt x="7670" y="1511"/>
                    <a:pt x="7253" y="1511"/>
                  </a:cubicBezTo>
                  <a:close/>
                </a:path>
              </a:pathLst>
            </a:custGeom>
            <a:solidFill>
              <a:srgbClr val="115F8A"/>
            </a:solidFill>
            <a:ln>
              <a:noFill/>
            </a:ln>
          </p:spPr>
          <p:txBody>
            <a:bodyPr spcFirstLastPara="1" wrap="square" lIns="121900" tIns="121900" rIns="121900" bIns="121900" anchor="ctr" anchorCtr="0">
              <a:noAutofit/>
            </a:bodyPr>
            <a:lstStyle/>
            <a:p>
              <a:endParaRPr sz="2400" dirty="0"/>
            </a:p>
          </p:txBody>
        </p:sp>
        <p:sp>
          <p:nvSpPr>
            <p:cNvPr id="38" name="Google Shape;238;p16">
              <a:extLst>
                <a:ext uri="{FF2B5EF4-FFF2-40B4-BE49-F238E27FC236}">
                  <a16:creationId xmlns:a16="http://schemas.microsoft.com/office/drawing/2014/main" id="{E9D95F1C-53D3-CD4F-C747-33A5475F0D1D}"/>
                </a:ext>
              </a:extLst>
            </p:cNvPr>
            <p:cNvSpPr/>
            <p:nvPr/>
          </p:nvSpPr>
          <p:spPr>
            <a:xfrm>
              <a:off x="799439" y="4200290"/>
              <a:ext cx="20805" cy="20370"/>
            </a:xfrm>
            <a:custGeom>
              <a:avLst/>
              <a:gdLst/>
              <a:ahLst/>
              <a:cxnLst/>
              <a:rect l="l" t="t" r="r" b="b"/>
              <a:pathLst>
                <a:path w="335" h="328" extrusionOk="0">
                  <a:moveTo>
                    <a:pt x="119" y="0"/>
                  </a:moveTo>
                  <a:lnTo>
                    <a:pt x="216" y="0"/>
                  </a:lnTo>
                  <a:lnTo>
                    <a:pt x="216" y="84"/>
                  </a:lnTo>
                  <a:lnTo>
                    <a:pt x="286" y="42"/>
                  </a:lnTo>
                  <a:lnTo>
                    <a:pt x="334" y="119"/>
                  </a:lnTo>
                  <a:lnTo>
                    <a:pt x="258" y="160"/>
                  </a:lnTo>
                  <a:lnTo>
                    <a:pt x="334" y="202"/>
                  </a:lnTo>
                  <a:lnTo>
                    <a:pt x="286" y="286"/>
                  </a:lnTo>
                  <a:lnTo>
                    <a:pt x="216" y="237"/>
                  </a:lnTo>
                  <a:lnTo>
                    <a:pt x="216" y="327"/>
                  </a:lnTo>
                  <a:lnTo>
                    <a:pt x="119" y="327"/>
                  </a:lnTo>
                  <a:lnTo>
                    <a:pt x="126" y="237"/>
                  </a:lnTo>
                  <a:lnTo>
                    <a:pt x="49" y="286"/>
                  </a:lnTo>
                  <a:lnTo>
                    <a:pt x="0" y="202"/>
                  </a:lnTo>
                  <a:lnTo>
                    <a:pt x="77" y="160"/>
                  </a:lnTo>
                  <a:lnTo>
                    <a:pt x="0" y="119"/>
                  </a:lnTo>
                  <a:lnTo>
                    <a:pt x="49" y="35"/>
                  </a:lnTo>
                  <a:lnTo>
                    <a:pt x="126" y="84"/>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39" name="Google Shape;239;p16">
              <a:extLst>
                <a:ext uri="{FF2B5EF4-FFF2-40B4-BE49-F238E27FC236}">
                  <a16:creationId xmlns:a16="http://schemas.microsoft.com/office/drawing/2014/main" id="{37DFA3CC-2697-076A-4396-4861DA4A703D}"/>
                </a:ext>
              </a:extLst>
            </p:cNvPr>
            <p:cNvSpPr/>
            <p:nvPr/>
          </p:nvSpPr>
          <p:spPr>
            <a:xfrm>
              <a:off x="840056" y="4199855"/>
              <a:ext cx="20370" cy="20805"/>
            </a:xfrm>
            <a:custGeom>
              <a:avLst/>
              <a:gdLst/>
              <a:ahLst/>
              <a:cxnLst/>
              <a:rect l="l" t="t" r="r" b="b"/>
              <a:pathLst>
                <a:path w="328" h="335" extrusionOk="0">
                  <a:moveTo>
                    <a:pt x="119" y="0"/>
                  </a:moveTo>
                  <a:lnTo>
                    <a:pt x="209" y="0"/>
                  </a:lnTo>
                  <a:lnTo>
                    <a:pt x="209" y="91"/>
                  </a:lnTo>
                  <a:lnTo>
                    <a:pt x="286" y="42"/>
                  </a:lnTo>
                  <a:lnTo>
                    <a:pt x="328" y="126"/>
                  </a:lnTo>
                  <a:lnTo>
                    <a:pt x="251" y="167"/>
                  </a:lnTo>
                  <a:lnTo>
                    <a:pt x="328" y="209"/>
                  </a:lnTo>
                  <a:lnTo>
                    <a:pt x="286" y="293"/>
                  </a:lnTo>
                  <a:lnTo>
                    <a:pt x="209" y="244"/>
                  </a:lnTo>
                  <a:lnTo>
                    <a:pt x="209" y="327"/>
                  </a:lnTo>
                  <a:lnTo>
                    <a:pt x="119" y="334"/>
                  </a:lnTo>
                  <a:lnTo>
                    <a:pt x="119" y="244"/>
                  </a:lnTo>
                  <a:lnTo>
                    <a:pt x="49" y="286"/>
                  </a:lnTo>
                  <a:lnTo>
                    <a:pt x="1" y="209"/>
                  </a:lnTo>
                  <a:lnTo>
                    <a:pt x="77" y="167"/>
                  </a:lnTo>
                  <a:lnTo>
                    <a:pt x="1" y="126"/>
                  </a:lnTo>
                  <a:lnTo>
                    <a:pt x="49" y="42"/>
                  </a:lnTo>
                  <a:lnTo>
                    <a:pt x="119" y="91"/>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40" name="Google Shape;240;p16">
              <a:extLst>
                <a:ext uri="{FF2B5EF4-FFF2-40B4-BE49-F238E27FC236}">
                  <a16:creationId xmlns:a16="http://schemas.microsoft.com/office/drawing/2014/main" id="{85215B51-4863-8625-51AA-BED62E3C13F0}"/>
                </a:ext>
              </a:extLst>
            </p:cNvPr>
            <p:cNvSpPr/>
            <p:nvPr/>
          </p:nvSpPr>
          <p:spPr>
            <a:xfrm>
              <a:off x="880238" y="4199855"/>
              <a:ext cx="20805" cy="20370"/>
            </a:xfrm>
            <a:custGeom>
              <a:avLst/>
              <a:gdLst/>
              <a:ahLst/>
              <a:cxnLst/>
              <a:rect l="l" t="t" r="r" b="b"/>
              <a:pathLst>
                <a:path w="335" h="328" extrusionOk="0">
                  <a:moveTo>
                    <a:pt x="119" y="0"/>
                  </a:moveTo>
                  <a:lnTo>
                    <a:pt x="217" y="0"/>
                  </a:lnTo>
                  <a:lnTo>
                    <a:pt x="217" y="91"/>
                  </a:lnTo>
                  <a:lnTo>
                    <a:pt x="286" y="42"/>
                  </a:lnTo>
                  <a:lnTo>
                    <a:pt x="335" y="126"/>
                  </a:lnTo>
                  <a:lnTo>
                    <a:pt x="258" y="167"/>
                  </a:lnTo>
                  <a:lnTo>
                    <a:pt x="335" y="209"/>
                  </a:lnTo>
                  <a:lnTo>
                    <a:pt x="286" y="286"/>
                  </a:lnTo>
                  <a:lnTo>
                    <a:pt x="217" y="244"/>
                  </a:lnTo>
                  <a:lnTo>
                    <a:pt x="217" y="327"/>
                  </a:lnTo>
                  <a:lnTo>
                    <a:pt x="119" y="327"/>
                  </a:lnTo>
                  <a:lnTo>
                    <a:pt x="126" y="244"/>
                  </a:lnTo>
                  <a:lnTo>
                    <a:pt x="50" y="286"/>
                  </a:lnTo>
                  <a:lnTo>
                    <a:pt x="1" y="209"/>
                  </a:lnTo>
                  <a:lnTo>
                    <a:pt x="77" y="167"/>
                  </a:lnTo>
                  <a:lnTo>
                    <a:pt x="1" y="126"/>
                  </a:lnTo>
                  <a:lnTo>
                    <a:pt x="50" y="42"/>
                  </a:lnTo>
                  <a:lnTo>
                    <a:pt x="126" y="91"/>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41" name="Google Shape;241;p16">
              <a:extLst>
                <a:ext uri="{FF2B5EF4-FFF2-40B4-BE49-F238E27FC236}">
                  <a16:creationId xmlns:a16="http://schemas.microsoft.com/office/drawing/2014/main" id="{0BBBD88A-187B-AA5E-29BF-1A6418B618A1}"/>
                </a:ext>
              </a:extLst>
            </p:cNvPr>
            <p:cNvSpPr/>
            <p:nvPr/>
          </p:nvSpPr>
          <p:spPr>
            <a:xfrm>
              <a:off x="920917" y="4199855"/>
              <a:ext cx="20370" cy="20370"/>
            </a:xfrm>
            <a:custGeom>
              <a:avLst/>
              <a:gdLst/>
              <a:ahLst/>
              <a:cxnLst/>
              <a:rect l="l" t="t" r="r" b="b"/>
              <a:pathLst>
                <a:path w="328" h="328" extrusionOk="0">
                  <a:moveTo>
                    <a:pt x="118" y="0"/>
                  </a:moveTo>
                  <a:lnTo>
                    <a:pt x="209" y="0"/>
                  </a:lnTo>
                  <a:lnTo>
                    <a:pt x="209" y="84"/>
                  </a:lnTo>
                  <a:lnTo>
                    <a:pt x="285" y="42"/>
                  </a:lnTo>
                  <a:lnTo>
                    <a:pt x="327" y="126"/>
                  </a:lnTo>
                  <a:lnTo>
                    <a:pt x="251" y="167"/>
                  </a:lnTo>
                  <a:lnTo>
                    <a:pt x="327" y="209"/>
                  </a:lnTo>
                  <a:lnTo>
                    <a:pt x="285" y="286"/>
                  </a:lnTo>
                  <a:lnTo>
                    <a:pt x="209" y="244"/>
                  </a:lnTo>
                  <a:lnTo>
                    <a:pt x="209" y="327"/>
                  </a:lnTo>
                  <a:lnTo>
                    <a:pt x="118" y="327"/>
                  </a:lnTo>
                  <a:lnTo>
                    <a:pt x="118" y="244"/>
                  </a:lnTo>
                  <a:lnTo>
                    <a:pt x="49" y="286"/>
                  </a:lnTo>
                  <a:lnTo>
                    <a:pt x="0" y="209"/>
                  </a:lnTo>
                  <a:lnTo>
                    <a:pt x="77" y="167"/>
                  </a:lnTo>
                  <a:lnTo>
                    <a:pt x="0" y="126"/>
                  </a:lnTo>
                  <a:lnTo>
                    <a:pt x="49" y="42"/>
                  </a:lnTo>
                  <a:lnTo>
                    <a:pt x="118" y="84"/>
                  </a:ln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42" name="Google Shape;242;p16">
              <a:extLst>
                <a:ext uri="{FF2B5EF4-FFF2-40B4-BE49-F238E27FC236}">
                  <a16:creationId xmlns:a16="http://schemas.microsoft.com/office/drawing/2014/main" id="{7011BEFB-C4B9-2685-C6B8-C5083C847B1C}"/>
                </a:ext>
              </a:extLst>
            </p:cNvPr>
            <p:cNvSpPr/>
            <p:nvPr/>
          </p:nvSpPr>
          <p:spPr>
            <a:xfrm>
              <a:off x="751867" y="4285001"/>
              <a:ext cx="497151" cy="93841"/>
            </a:xfrm>
            <a:custGeom>
              <a:avLst/>
              <a:gdLst/>
              <a:ahLst/>
              <a:cxnLst/>
              <a:rect l="l" t="t" r="r" b="b"/>
              <a:pathLst>
                <a:path w="8005" h="1511" extrusionOk="0">
                  <a:moveTo>
                    <a:pt x="7246" y="1511"/>
                  </a:moveTo>
                  <a:lnTo>
                    <a:pt x="752" y="1511"/>
                  </a:lnTo>
                  <a:cubicBezTo>
                    <a:pt x="335" y="1511"/>
                    <a:pt x="1" y="1170"/>
                    <a:pt x="1" y="752"/>
                  </a:cubicBezTo>
                  <a:cubicBezTo>
                    <a:pt x="1" y="341"/>
                    <a:pt x="335" y="0"/>
                    <a:pt x="752" y="0"/>
                  </a:cubicBezTo>
                  <a:lnTo>
                    <a:pt x="7246" y="0"/>
                  </a:lnTo>
                  <a:cubicBezTo>
                    <a:pt x="7664" y="0"/>
                    <a:pt x="8005" y="341"/>
                    <a:pt x="8005" y="752"/>
                  </a:cubicBezTo>
                  <a:cubicBezTo>
                    <a:pt x="8005" y="1170"/>
                    <a:pt x="7664" y="1511"/>
                    <a:pt x="7246" y="1511"/>
                  </a:cubicBezTo>
                  <a:close/>
                </a:path>
              </a:pathLst>
            </a:custGeom>
            <a:solidFill>
              <a:srgbClr val="115F8A"/>
            </a:solidFill>
            <a:ln>
              <a:noFill/>
            </a:ln>
          </p:spPr>
          <p:txBody>
            <a:bodyPr spcFirstLastPara="1" wrap="square" lIns="121900" tIns="121900" rIns="121900" bIns="121900" anchor="ctr" anchorCtr="0">
              <a:noAutofit/>
            </a:bodyPr>
            <a:lstStyle/>
            <a:p>
              <a:endParaRPr sz="2400" dirty="0"/>
            </a:p>
          </p:txBody>
        </p:sp>
        <p:sp>
          <p:nvSpPr>
            <p:cNvPr id="43" name="Google Shape;243;p16">
              <a:extLst>
                <a:ext uri="{FF2B5EF4-FFF2-40B4-BE49-F238E27FC236}">
                  <a16:creationId xmlns:a16="http://schemas.microsoft.com/office/drawing/2014/main" id="{CBF90189-6397-31DD-6ADA-683CB4AC803F}"/>
                </a:ext>
              </a:extLst>
            </p:cNvPr>
            <p:cNvSpPr/>
            <p:nvPr/>
          </p:nvSpPr>
          <p:spPr>
            <a:xfrm>
              <a:off x="803290" y="4319159"/>
              <a:ext cx="20433" cy="20370"/>
            </a:xfrm>
            <a:custGeom>
              <a:avLst/>
              <a:gdLst/>
              <a:ahLst/>
              <a:cxnLst/>
              <a:rect l="l" t="t" r="r" b="b"/>
              <a:pathLst>
                <a:path w="329" h="328" extrusionOk="0">
                  <a:moveTo>
                    <a:pt x="119" y="0"/>
                  </a:moveTo>
                  <a:lnTo>
                    <a:pt x="210" y="0"/>
                  </a:lnTo>
                  <a:lnTo>
                    <a:pt x="210" y="84"/>
                  </a:lnTo>
                  <a:lnTo>
                    <a:pt x="279" y="42"/>
                  </a:lnTo>
                  <a:lnTo>
                    <a:pt x="328" y="119"/>
                  </a:lnTo>
                  <a:lnTo>
                    <a:pt x="251" y="160"/>
                  </a:lnTo>
                  <a:lnTo>
                    <a:pt x="328" y="202"/>
                  </a:lnTo>
                  <a:lnTo>
                    <a:pt x="286" y="286"/>
                  </a:lnTo>
                  <a:lnTo>
                    <a:pt x="210" y="237"/>
                  </a:lnTo>
                  <a:lnTo>
                    <a:pt x="210" y="327"/>
                  </a:lnTo>
                  <a:lnTo>
                    <a:pt x="119" y="327"/>
                  </a:lnTo>
                  <a:lnTo>
                    <a:pt x="119" y="237"/>
                  </a:lnTo>
                  <a:lnTo>
                    <a:pt x="50" y="286"/>
                  </a:lnTo>
                  <a:lnTo>
                    <a:pt x="1" y="202"/>
                  </a:lnTo>
                  <a:lnTo>
                    <a:pt x="77" y="160"/>
                  </a:lnTo>
                  <a:lnTo>
                    <a:pt x="1" y="119"/>
                  </a:lnTo>
                  <a:lnTo>
                    <a:pt x="43" y="35"/>
                  </a:lnTo>
                  <a:lnTo>
                    <a:pt x="119" y="84"/>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4" name="Google Shape;244;p16">
              <a:extLst>
                <a:ext uri="{FF2B5EF4-FFF2-40B4-BE49-F238E27FC236}">
                  <a16:creationId xmlns:a16="http://schemas.microsoft.com/office/drawing/2014/main" id="{DC434FA1-1AFB-3749-3425-64F8912A05A9}"/>
                </a:ext>
              </a:extLst>
            </p:cNvPr>
            <p:cNvSpPr/>
            <p:nvPr/>
          </p:nvSpPr>
          <p:spPr>
            <a:xfrm>
              <a:off x="843534" y="4318725"/>
              <a:ext cx="20805" cy="20805"/>
            </a:xfrm>
            <a:custGeom>
              <a:avLst/>
              <a:gdLst/>
              <a:ahLst/>
              <a:cxnLst/>
              <a:rect l="l" t="t" r="r" b="b"/>
              <a:pathLst>
                <a:path w="335" h="335" extrusionOk="0">
                  <a:moveTo>
                    <a:pt x="119" y="0"/>
                  </a:moveTo>
                  <a:lnTo>
                    <a:pt x="216" y="0"/>
                  </a:lnTo>
                  <a:lnTo>
                    <a:pt x="209" y="91"/>
                  </a:lnTo>
                  <a:lnTo>
                    <a:pt x="286" y="42"/>
                  </a:lnTo>
                  <a:lnTo>
                    <a:pt x="334" y="126"/>
                  </a:lnTo>
                  <a:lnTo>
                    <a:pt x="258" y="167"/>
                  </a:lnTo>
                  <a:lnTo>
                    <a:pt x="334" y="209"/>
                  </a:lnTo>
                  <a:lnTo>
                    <a:pt x="286" y="293"/>
                  </a:lnTo>
                  <a:lnTo>
                    <a:pt x="209" y="244"/>
                  </a:lnTo>
                  <a:lnTo>
                    <a:pt x="216" y="327"/>
                  </a:lnTo>
                  <a:lnTo>
                    <a:pt x="119" y="334"/>
                  </a:lnTo>
                  <a:lnTo>
                    <a:pt x="125" y="244"/>
                  </a:lnTo>
                  <a:lnTo>
                    <a:pt x="49" y="286"/>
                  </a:lnTo>
                  <a:lnTo>
                    <a:pt x="0" y="209"/>
                  </a:lnTo>
                  <a:lnTo>
                    <a:pt x="77" y="167"/>
                  </a:lnTo>
                  <a:lnTo>
                    <a:pt x="0" y="126"/>
                  </a:lnTo>
                  <a:lnTo>
                    <a:pt x="49" y="42"/>
                  </a:lnTo>
                  <a:lnTo>
                    <a:pt x="119" y="91"/>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5" name="Google Shape;245;p16">
              <a:extLst>
                <a:ext uri="{FF2B5EF4-FFF2-40B4-BE49-F238E27FC236}">
                  <a16:creationId xmlns:a16="http://schemas.microsoft.com/office/drawing/2014/main" id="{FF44245F-BB3A-EA02-4FDD-F892199867FA}"/>
                </a:ext>
              </a:extLst>
            </p:cNvPr>
            <p:cNvSpPr/>
            <p:nvPr/>
          </p:nvSpPr>
          <p:spPr>
            <a:xfrm>
              <a:off x="884151" y="4318725"/>
              <a:ext cx="20370" cy="20370"/>
            </a:xfrm>
            <a:custGeom>
              <a:avLst/>
              <a:gdLst/>
              <a:ahLst/>
              <a:cxnLst/>
              <a:rect l="l" t="t" r="r" b="b"/>
              <a:pathLst>
                <a:path w="328" h="328" extrusionOk="0">
                  <a:moveTo>
                    <a:pt x="119" y="0"/>
                  </a:moveTo>
                  <a:lnTo>
                    <a:pt x="209" y="0"/>
                  </a:lnTo>
                  <a:lnTo>
                    <a:pt x="209" y="91"/>
                  </a:lnTo>
                  <a:lnTo>
                    <a:pt x="279" y="42"/>
                  </a:lnTo>
                  <a:lnTo>
                    <a:pt x="328" y="126"/>
                  </a:lnTo>
                  <a:lnTo>
                    <a:pt x="251" y="167"/>
                  </a:lnTo>
                  <a:lnTo>
                    <a:pt x="328" y="209"/>
                  </a:lnTo>
                  <a:lnTo>
                    <a:pt x="286" y="286"/>
                  </a:lnTo>
                  <a:lnTo>
                    <a:pt x="209" y="244"/>
                  </a:lnTo>
                  <a:lnTo>
                    <a:pt x="209" y="327"/>
                  </a:lnTo>
                  <a:lnTo>
                    <a:pt x="119" y="327"/>
                  </a:lnTo>
                  <a:lnTo>
                    <a:pt x="119" y="244"/>
                  </a:lnTo>
                  <a:lnTo>
                    <a:pt x="49" y="286"/>
                  </a:lnTo>
                  <a:lnTo>
                    <a:pt x="0" y="209"/>
                  </a:lnTo>
                  <a:lnTo>
                    <a:pt x="77" y="167"/>
                  </a:lnTo>
                  <a:lnTo>
                    <a:pt x="0" y="126"/>
                  </a:lnTo>
                  <a:lnTo>
                    <a:pt x="42" y="42"/>
                  </a:lnTo>
                  <a:lnTo>
                    <a:pt x="119" y="91"/>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6" name="Google Shape;246;p16">
              <a:extLst>
                <a:ext uri="{FF2B5EF4-FFF2-40B4-BE49-F238E27FC236}">
                  <a16:creationId xmlns:a16="http://schemas.microsoft.com/office/drawing/2014/main" id="{B6ECECBB-1660-338E-06BE-35E05DD0ABBF}"/>
                </a:ext>
              </a:extLst>
            </p:cNvPr>
            <p:cNvSpPr/>
            <p:nvPr/>
          </p:nvSpPr>
          <p:spPr>
            <a:xfrm>
              <a:off x="924333" y="4318725"/>
              <a:ext cx="20805" cy="20370"/>
            </a:xfrm>
            <a:custGeom>
              <a:avLst/>
              <a:gdLst/>
              <a:ahLst/>
              <a:cxnLst/>
              <a:rect l="l" t="t" r="r" b="b"/>
              <a:pathLst>
                <a:path w="335" h="328" extrusionOk="0">
                  <a:moveTo>
                    <a:pt x="119" y="0"/>
                  </a:moveTo>
                  <a:lnTo>
                    <a:pt x="217" y="0"/>
                  </a:lnTo>
                  <a:lnTo>
                    <a:pt x="210" y="84"/>
                  </a:lnTo>
                  <a:lnTo>
                    <a:pt x="286" y="42"/>
                  </a:lnTo>
                  <a:lnTo>
                    <a:pt x="335" y="126"/>
                  </a:lnTo>
                  <a:lnTo>
                    <a:pt x="258" y="167"/>
                  </a:lnTo>
                  <a:lnTo>
                    <a:pt x="335" y="209"/>
                  </a:lnTo>
                  <a:lnTo>
                    <a:pt x="286" y="286"/>
                  </a:lnTo>
                  <a:lnTo>
                    <a:pt x="210" y="244"/>
                  </a:lnTo>
                  <a:lnTo>
                    <a:pt x="217" y="327"/>
                  </a:lnTo>
                  <a:lnTo>
                    <a:pt x="119" y="327"/>
                  </a:lnTo>
                  <a:lnTo>
                    <a:pt x="126" y="244"/>
                  </a:lnTo>
                  <a:lnTo>
                    <a:pt x="49" y="286"/>
                  </a:lnTo>
                  <a:lnTo>
                    <a:pt x="1" y="209"/>
                  </a:lnTo>
                  <a:lnTo>
                    <a:pt x="77" y="167"/>
                  </a:lnTo>
                  <a:lnTo>
                    <a:pt x="1" y="126"/>
                  </a:lnTo>
                  <a:lnTo>
                    <a:pt x="49" y="42"/>
                  </a:lnTo>
                  <a:lnTo>
                    <a:pt x="119" y="84"/>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7" name="Google Shape;247;p16">
              <a:extLst>
                <a:ext uri="{FF2B5EF4-FFF2-40B4-BE49-F238E27FC236}">
                  <a16:creationId xmlns:a16="http://schemas.microsoft.com/office/drawing/2014/main" id="{1B58F91D-3F87-3211-BF73-09D580ED57CB}"/>
                </a:ext>
              </a:extLst>
            </p:cNvPr>
            <p:cNvSpPr/>
            <p:nvPr/>
          </p:nvSpPr>
          <p:spPr>
            <a:xfrm>
              <a:off x="965012" y="4318725"/>
              <a:ext cx="20370" cy="20370"/>
            </a:xfrm>
            <a:custGeom>
              <a:avLst/>
              <a:gdLst/>
              <a:ahLst/>
              <a:cxnLst/>
              <a:rect l="l" t="t" r="r" b="b"/>
              <a:pathLst>
                <a:path w="328" h="328" extrusionOk="0">
                  <a:moveTo>
                    <a:pt x="118" y="0"/>
                  </a:moveTo>
                  <a:lnTo>
                    <a:pt x="209" y="0"/>
                  </a:lnTo>
                  <a:lnTo>
                    <a:pt x="209" y="84"/>
                  </a:lnTo>
                  <a:lnTo>
                    <a:pt x="278" y="42"/>
                  </a:lnTo>
                  <a:lnTo>
                    <a:pt x="327" y="126"/>
                  </a:lnTo>
                  <a:lnTo>
                    <a:pt x="251" y="160"/>
                  </a:lnTo>
                  <a:lnTo>
                    <a:pt x="327" y="202"/>
                  </a:lnTo>
                  <a:lnTo>
                    <a:pt x="285" y="286"/>
                  </a:lnTo>
                  <a:lnTo>
                    <a:pt x="209" y="244"/>
                  </a:lnTo>
                  <a:lnTo>
                    <a:pt x="209" y="327"/>
                  </a:lnTo>
                  <a:lnTo>
                    <a:pt x="118" y="327"/>
                  </a:lnTo>
                  <a:lnTo>
                    <a:pt x="118" y="244"/>
                  </a:lnTo>
                  <a:lnTo>
                    <a:pt x="49" y="286"/>
                  </a:lnTo>
                  <a:lnTo>
                    <a:pt x="0" y="202"/>
                  </a:lnTo>
                  <a:lnTo>
                    <a:pt x="77" y="160"/>
                  </a:lnTo>
                  <a:lnTo>
                    <a:pt x="0" y="126"/>
                  </a:lnTo>
                  <a:lnTo>
                    <a:pt x="42" y="42"/>
                  </a:lnTo>
                  <a:lnTo>
                    <a:pt x="118" y="84"/>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8" name="Google Shape;248;p16">
              <a:extLst>
                <a:ext uri="{FF2B5EF4-FFF2-40B4-BE49-F238E27FC236}">
                  <a16:creationId xmlns:a16="http://schemas.microsoft.com/office/drawing/2014/main" id="{69F97D27-6369-5715-148F-04403E8A619D}"/>
                </a:ext>
              </a:extLst>
            </p:cNvPr>
            <p:cNvSpPr/>
            <p:nvPr/>
          </p:nvSpPr>
          <p:spPr>
            <a:xfrm>
              <a:off x="1005194" y="4318725"/>
              <a:ext cx="20805" cy="20370"/>
            </a:xfrm>
            <a:custGeom>
              <a:avLst/>
              <a:gdLst/>
              <a:ahLst/>
              <a:cxnLst/>
              <a:rect l="l" t="t" r="r" b="b"/>
              <a:pathLst>
                <a:path w="335" h="328" extrusionOk="0">
                  <a:moveTo>
                    <a:pt x="119" y="0"/>
                  </a:moveTo>
                  <a:lnTo>
                    <a:pt x="216" y="0"/>
                  </a:lnTo>
                  <a:lnTo>
                    <a:pt x="209" y="84"/>
                  </a:lnTo>
                  <a:lnTo>
                    <a:pt x="286" y="42"/>
                  </a:lnTo>
                  <a:lnTo>
                    <a:pt x="334" y="119"/>
                  </a:lnTo>
                  <a:lnTo>
                    <a:pt x="258" y="160"/>
                  </a:lnTo>
                  <a:lnTo>
                    <a:pt x="334" y="202"/>
                  </a:lnTo>
                  <a:lnTo>
                    <a:pt x="286" y="286"/>
                  </a:lnTo>
                  <a:lnTo>
                    <a:pt x="209" y="244"/>
                  </a:lnTo>
                  <a:lnTo>
                    <a:pt x="216" y="327"/>
                  </a:lnTo>
                  <a:lnTo>
                    <a:pt x="119" y="327"/>
                  </a:lnTo>
                  <a:lnTo>
                    <a:pt x="126" y="237"/>
                  </a:lnTo>
                  <a:lnTo>
                    <a:pt x="49" y="286"/>
                  </a:lnTo>
                  <a:lnTo>
                    <a:pt x="0" y="202"/>
                  </a:lnTo>
                  <a:lnTo>
                    <a:pt x="77" y="160"/>
                  </a:lnTo>
                  <a:lnTo>
                    <a:pt x="0" y="119"/>
                  </a:lnTo>
                  <a:lnTo>
                    <a:pt x="49" y="42"/>
                  </a:lnTo>
                  <a:lnTo>
                    <a:pt x="119" y="84"/>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9" name="Google Shape;249;p16">
              <a:extLst>
                <a:ext uri="{FF2B5EF4-FFF2-40B4-BE49-F238E27FC236}">
                  <a16:creationId xmlns:a16="http://schemas.microsoft.com/office/drawing/2014/main" id="{C3EC2082-2C49-B4ED-D3D0-3E440BD57701}"/>
                </a:ext>
              </a:extLst>
            </p:cNvPr>
            <p:cNvSpPr/>
            <p:nvPr/>
          </p:nvSpPr>
          <p:spPr>
            <a:xfrm>
              <a:off x="1045810" y="4318725"/>
              <a:ext cx="20370" cy="20370"/>
            </a:xfrm>
            <a:custGeom>
              <a:avLst/>
              <a:gdLst/>
              <a:ahLst/>
              <a:cxnLst/>
              <a:rect l="l" t="t" r="r" b="b"/>
              <a:pathLst>
                <a:path w="328" h="328" extrusionOk="0">
                  <a:moveTo>
                    <a:pt x="119" y="0"/>
                  </a:moveTo>
                  <a:lnTo>
                    <a:pt x="209" y="0"/>
                  </a:lnTo>
                  <a:lnTo>
                    <a:pt x="209" y="84"/>
                  </a:lnTo>
                  <a:lnTo>
                    <a:pt x="279" y="42"/>
                  </a:lnTo>
                  <a:lnTo>
                    <a:pt x="328" y="119"/>
                  </a:lnTo>
                  <a:lnTo>
                    <a:pt x="251" y="160"/>
                  </a:lnTo>
                  <a:lnTo>
                    <a:pt x="328" y="202"/>
                  </a:lnTo>
                  <a:lnTo>
                    <a:pt x="286" y="286"/>
                  </a:lnTo>
                  <a:lnTo>
                    <a:pt x="209" y="237"/>
                  </a:lnTo>
                  <a:lnTo>
                    <a:pt x="209" y="327"/>
                  </a:lnTo>
                  <a:lnTo>
                    <a:pt x="119" y="327"/>
                  </a:lnTo>
                  <a:lnTo>
                    <a:pt x="119" y="237"/>
                  </a:lnTo>
                  <a:lnTo>
                    <a:pt x="49" y="286"/>
                  </a:lnTo>
                  <a:lnTo>
                    <a:pt x="1" y="202"/>
                  </a:lnTo>
                  <a:lnTo>
                    <a:pt x="77" y="160"/>
                  </a:lnTo>
                  <a:lnTo>
                    <a:pt x="1" y="119"/>
                  </a:lnTo>
                  <a:lnTo>
                    <a:pt x="42" y="35"/>
                  </a:lnTo>
                  <a:lnTo>
                    <a:pt x="119" y="84"/>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50" name="Google Shape;250;p16">
              <a:extLst>
                <a:ext uri="{FF2B5EF4-FFF2-40B4-BE49-F238E27FC236}">
                  <a16:creationId xmlns:a16="http://schemas.microsoft.com/office/drawing/2014/main" id="{F0A797B4-9873-C914-BC07-C51B5FD9B705}"/>
                </a:ext>
              </a:extLst>
            </p:cNvPr>
            <p:cNvSpPr/>
            <p:nvPr/>
          </p:nvSpPr>
          <p:spPr>
            <a:xfrm>
              <a:off x="1085992" y="4318290"/>
              <a:ext cx="20805" cy="20370"/>
            </a:xfrm>
            <a:custGeom>
              <a:avLst/>
              <a:gdLst/>
              <a:ahLst/>
              <a:cxnLst/>
              <a:rect l="l" t="t" r="r" b="b"/>
              <a:pathLst>
                <a:path w="335" h="328" extrusionOk="0">
                  <a:moveTo>
                    <a:pt x="119" y="0"/>
                  </a:moveTo>
                  <a:lnTo>
                    <a:pt x="217" y="0"/>
                  </a:lnTo>
                  <a:lnTo>
                    <a:pt x="210" y="91"/>
                  </a:lnTo>
                  <a:lnTo>
                    <a:pt x="286" y="42"/>
                  </a:lnTo>
                  <a:lnTo>
                    <a:pt x="335" y="126"/>
                  </a:lnTo>
                  <a:lnTo>
                    <a:pt x="258" y="167"/>
                  </a:lnTo>
                  <a:lnTo>
                    <a:pt x="335" y="209"/>
                  </a:lnTo>
                  <a:lnTo>
                    <a:pt x="286" y="293"/>
                  </a:lnTo>
                  <a:lnTo>
                    <a:pt x="210" y="244"/>
                  </a:lnTo>
                  <a:lnTo>
                    <a:pt x="217" y="327"/>
                  </a:lnTo>
                  <a:lnTo>
                    <a:pt x="119" y="327"/>
                  </a:lnTo>
                  <a:lnTo>
                    <a:pt x="126" y="244"/>
                  </a:lnTo>
                  <a:lnTo>
                    <a:pt x="50" y="286"/>
                  </a:lnTo>
                  <a:lnTo>
                    <a:pt x="1" y="209"/>
                  </a:lnTo>
                  <a:lnTo>
                    <a:pt x="77" y="167"/>
                  </a:lnTo>
                  <a:lnTo>
                    <a:pt x="1" y="126"/>
                  </a:lnTo>
                  <a:lnTo>
                    <a:pt x="50" y="42"/>
                  </a:lnTo>
                  <a:lnTo>
                    <a:pt x="119" y="91"/>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51" name="Google Shape;251;p16">
              <a:extLst>
                <a:ext uri="{FF2B5EF4-FFF2-40B4-BE49-F238E27FC236}">
                  <a16:creationId xmlns:a16="http://schemas.microsoft.com/office/drawing/2014/main" id="{4EC86DA5-AAE8-1EA5-4A6B-3C085278FECD}"/>
                </a:ext>
              </a:extLst>
            </p:cNvPr>
            <p:cNvSpPr/>
            <p:nvPr/>
          </p:nvSpPr>
          <p:spPr>
            <a:xfrm>
              <a:off x="1126671" y="4318290"/>
              <a:ext cx="20370" cy="20370"/>
            </a:xfrm>
            <a:custGeom>
              <a:avLst/>
              <a:gdLst/>
              <a:ahLst/>
              <a:cxnLst/>
              <a:rect l="l" t="t" r="r" b="b"/>
              <a:pathLst>
                <a:path w="328" h="328" extrusionOk="0">
                  <a:moveTo>
                    <a:pt x="118" y="0"/>
                  </a:moveTo>
                  <a:lnTo>
                    <a:pt x="209" y="0"/>
                  </a:lnTo>
                  <a:lnTo>
                    <a:pt x="209" y="91"/>
                  </a:lnTo>
                  <a:lnTo>
                    <a:pt x="279" y="42"/>
                  </a:lnTo>
                  <a:lnTo>
                    <a:pt x="327" y="126"/>
                  </a:lnTo>
                  <a:lnTo>
                    <a:pt x="251" y="167"/>
                  </a:lnTo>
                  <a:lnTo>
                    <a:pt x="327" y="209"/>
                  </a:lnTo>
                  <a:lnTo>
                    <a:pt x="279" y="286"/>
                  </a:lnTo>
                  <a:lnTo>
                    <a:pt x="209" y="244"/>
                  </a:lnTo>
                  <a:lnTo>
                    <a:pt x="209" y="327"/>
                  </a:lnTo>
                  <a:lnTo>
                    <a:pt x="118" y="327"/>
                  </a:lnTo>
                  <a:lnTo>
                    <a:pt x="118" y="244"/>
                  </a:lnTo>
                  <a:lnTo>
                    <a:pt x="42" y="286"/>
                  </a:lnTo>
                  <a:lnTo>
                    <a:pt x="0" y="209"/>
                  </a:lnTo>
                  <a:lnTo>
                    <a:pt x="77" y="167"/>
                  </a:lnTo>
                  <a:lnTo>
                    <a:pt x="0" y="126"/>
                  </a:lnTo>
                  <a:lnTo>
                    <a:pt x="42" y="42"/>
                  </a:lnTo>
                  <a:lnTo>
                    <a:pt x="118" y="91"/>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52" name="Google Shape;252;p16">
              <a:extLst>
                <a:ext uri="{FF2B5EF4-FFF2-40B4-BE49-F238E27FC236}">
                  <a16:creationId xmlns:a16="http://schemas.microsoft.com/office/drawing/2014/main" id="{ABAC1B72-EFEC-E46D-D7E9-F2C055AE5329}"/>
                </a:ext>
              </a:extLst>
            </p:cNvPr>
            <p:cNvSpPr/>
            <p:nvPr/>
          </p:nvSpPr>
          <p:spPr>
            <a:xfrm>
              <a:off x="1166853" y="4318290"/>
              <a:ext cx="20805" cy="20370"/>
            </a:xfrm>
            <a:custGeom>
              <a:avLst/>
              <a:gdLst/>
              <a:ahLst/>
              <a:cxnLst/>
              <a:rect l="l" t="t" r="r" b="b"/>
              <a:pathLst>
                <a:path w="335" h="328" extrusionOk="0">
                  <a:moveTo>
                    <a:pt x="119" y="0"/>
                  </a:moveTo>
                  <a:lnTo>
                    <a:pt x="216" y="0"/>
                  </a:lnTo>
                  <a:lnTo>
                    <a:pt x="209" y="84"/>
                  </a:lnTo>
                  <a:lnTo>
                    <a:pt x="286" y="42"/>
                  </a:lnTo>
                  <a:lnTo>
                    <a:pt x="335" y="126"/>
                  </a:lnTo>
                  <a:lnTo>
                    <a:pt x="258" y="160"/>
                  </a:lnTo>
                  <a:lnTo>
                    <a:pt x="335" y="202"/>
                  </a:lnTo>
                  <a:lnTo>
                    <a:pt x="286" y="286"/>
                  </a:lnTo>
                  <a:lnTo>
                    <a:pt x="209" y="244"/>
                  </a:lnTo>
                  <a:lnTo>
                    <a:pt x="216" y="327"/>
                  </a:lnTo>
                  <a:lnTo>
                    <a:pt x="119" y="327"/>
                  </a:lnTo>
                  <a:lnTo>
                    <a:pt x="126" y="244"/>
                  </a:lnTo>
                  <a:lnTo>
                    <a:pt x="49" y="286"/>
                  </a:lnTo>
                  <a:lnTo>
                    <a:pt x="0" y="209"/>
                  </a:lnTo>
                  <a:lnTo>
                    <a:pt x="77" y="160"/>
                  </a:lnTo>
                  <a:lnTo>
                    <a:pt x="0" y="126"/>
                  </a:lnTo>
                  <a:lnTo>
                    <a:pt x="49" y="42"/>
                  </a:lnTo>
                  <a:lnTo>
                    <a:pt x="119" y="84"/>
                  </a:ln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53" name="Google Shape;253;p16">
              <a:extLst>
                <a:ext uri="{FF2B5EF4-FFF2-40B4-BE49-F238E27FC236}">
                  <a16:creationId xmlns:a16="http://schemas.microsoft.com/office/drawing/2014/main" id="{524772A1-2CC1-4B01-2263-2B6F4D8084DD}"/>
                </a:ext>
              </a:extLst>
            </p:cNvPr>
            <p:cNvSpPr/>
            <p:nvPr/>
          </p:nvSpPr>
          <p:spPr>
            <a:xfrm>
              <a:off x="1119281" y="4104710"/>
              <a:ext cx="100796" cy="101231"/>
            </a:xfrm>
            <a:custGeom>
              <a:avLst/>
              <a:gdLst/>
              <a:ahLst/>
              <a:cxnLst/>
              <a:rect l="l" t="t" r="r" b="b"/>
              <a:pathLst>
                <a:path w="1623" h="1630" extrusionOk="0">
                  <a:moveTo>
                    <a:pt x="1623" y="815"/>
                  </a:moveTo>
                  <a:cubicBezTo>
                    <a:pt x="1623" y="1261"/>
                    <a:pt x="1261" y="1630"/>
                    <a:pt x="808" y="1630"/>
                  </a:cubicBezTo>
                  <a:cubicBezTo>
                    <a:pt x="363" y="1630"/>
                    <a:pt x="1" y="1261"/>
                    <a:pt x="1" y="815"/>
                  </a:cubicBezTo>
                  <a:cubicBezTo>
                    <a:pt x="1" y="370"/>
                    <a:pt x="363" y="1"/>
                    <a:pt x="808" y="1"/>
                  </a:cubicBezTo>
                  <a:cubicBezTo>
                    <a:pt x="1261" y="1"/>
                    <a:pt x="1623" y="370"/>
                    <a:pt x="1623" y="815"/>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54" name="Google Shape;254;p16">
              <a:extLst>
                <a:ext uri="{FF2B5EF4-FFF2-40B4-BE49-F238E27FC236}">
                  <a16:creationId xmlns:a16="http://schemas.microsoft.com/office/drawing/2014/main" id="{D3FA90F7-3060-EEE9-2CD3-C2E31D29355A}"/>
                </a:ext>
              </a:extLst>
            </p:cNvPr>
            <p:cNvSpPr/>
            <p:nvPr/>
          </p:nvSpPr>
          <p:spPr>
            <a:xfrm>
              <a:off x="1143067" y="4128931"/>
              <a:ext cx="53224" cy="52789"/>
            </a:xfrm>
            <a:custGeom>
              <a:avLst/>
              <a:gdLst/>
              <a:ahLst/>
              <a:cxnLst/>
              <a:rect l="l" t="t" r="r" b="b"/>
              <a:pathLst>
                <a:path w="857" h="850" extrusionOk="0">
                  <a:moveTo>
                    <a:pt x="578" y="425"/>
                  </a:moveTo>
                  <a:lnTo>
                    <a:pt x="822" y="189"/>
                  </a:lnTo>
                  <a:cubicBezTo>
                    <a:pt x="857" y="154"/>
                    <a:pt x="857" y="91"/>
                    <a:pt x="822" y="56"/>
                  </a:cubicBezTo>
                  <a:lnTo>
                    <a:pt x="794" y="36"/>
                  </a:lnTo>
                  <a:cubicBezTo>
                    <a:pt x="759" y="1"/>
                    <a:pt x="704" y="1"/>
                    <a:pt x="669" y="36"/>
                  </a:cubicBezTo>
                  <a:lnTo>
                    <a:pt x="425" y="272"/>
                  </a:lnTo>
                  <a:lnTo>
                    <a:pt x="189" y="36"/>
                  </a:lnTo>
                  <a:cubicBezTo>
                    <a:pt x="154" y="1"/>
                    <a:pt x="91" y="1"/>
                    <a:pt x="56" y="36"/>
                  </a:cubicBezTo>
                  <a:lnTo>
                    <a:pt x="35" y="56"/>
                  </a:lnTo>
                  <a:cubicBezTo>
                    <a:pt x="1" y="91"/>
                    <a:pt x="1" y="154"/>
                    <a:pt x="35" y="189"/>
                  </a:cubicBezTo>
                  <a:lnTo>
                    <a:pt x="272" y="425"/>
                  </a:lnTo>
                  <a:lnTo>
                    <a:pt x="35" y="662"/>
                  </a:lnTo>
                  <a:cubicBezTo>
                    <a:pt x="1" y="704"/>
                    <a:pt x="1" y="759"/>
                    <a:pt x="35" y="794"/>
                  </a:cubicBezTo>
                  <a:lnTo>
                    <a:pt x="56" y="815"/>
                  </a:lnTo>
                  <a:cubicBezTo>
                    <a:pt x="91" y="850"/>
                    <a:pt x="154" y="850"/>
                    <a:pt x="189" y="815"/>
                  </a:cubicBezTo>
                  <a:lnTo>
                    <a:pt x="425" y="578"/>
                  </a:lnTo>
                  <a:lnTo>
                    <a:pt x="669" y="815"/>
                  </a:lnTo>
                  <a:cubicBezTo>
                    <a:pt x="704" y="850"/>
                    <a:pt x="759" y="850"/>
                    <a:pt x="794" y="815"/>
                  </a:cubicBezTo>
                  <a:lnTo>
                    <a:pt x="822" y="794"/>
                  </a:lnTo>
                  <a:cubicBezTo>
                    <a:pt x="857" y="759"/>
                    <a:pt x="857" y="704"/>
                    <a:pt x="822" y="662"/>
                  </a:cubicBezTo>
                  <a:close/>
                </a:path>
              </a:pathLst>
            </a:custGeom>
            <a:solidFill>
              <a:srgbClr val="FDCD51"/>
            </a:solidFill>
            <a:ln>
              <a:noFill/>
            </a:ln>
          </p:spPr>
          <p:txBody>
            <a:bodyPr spcFirstLastPara="1" wrap="square" lIns="121900" tIns="121900" rIns="121900" bIns="121900" anchor="ctr" anchorCtr="0">
              <a:noAutofit/>
            </a:bodyPr>
            <a:lstStyle/>
            <a:p>
              <a:endParaRPr sz="2400" dirty="0"/>
            </a:p>
          </p:txBody>
        </p:sp>
        <p:sp>
          <p:nvSpPr>
            <p:cNvPr id="55" name="Google Shape;255;p16">
              <a:extLst>
                <a:ext uri="{FF2B5EF4-FFF2-40B4-BE49-F238E27FC236}">
                  <a16:creationId xmlns:a16="http://schemas.microsoft.com/office/drawing/2014/main" id="{4FEF922C-5812-FA8E-E67D-CED34111894A}"/>
                </a:ext>
              </a:extLst>
            </p:cNvPr>
            <p:cNvSpPr/>
            <p:nvPr/>
          </p:nvSpPr>
          <p:spPr>
            <a:xfrm>
              <a:off x="1119281" y="4357168"/>
              <a:ext cx="100796" cy="100796"/>
            </a:xfrm>
            <a:custGeom>
              <a:avLst/>
              <a:gdLst/>
              <a:ahLst/>
              <a:cxnLst/>
              <a:rect l="l" t="t" r="r" b="b"/>
              <a:pathLst>
                <a:path w="1623" h="1623" extrusionOk="0">
                  <a:moveTo>
                    <a:pt x="1623" y="808"/>
                  </a:moveTo>
                  <a:cubicBezTo>
                    <a:pt x="1623" y="1261"/>
                    <a:pt x="1261" y="1622"/>
                    <a:pt x="808" y="1622"/>
                  </a:cubicBezTo>
                  <a:cubicBezTo>
                    <a:pt x="363" y="1622"/>
                    <a:pt x="1" y="1261"/>
                    <a:pt x="1" y="808"/>
                  </a:cubicBezTo>
                  <a:cubicBezTo>
                    <a:pt x="1" y="363"/>
                    <a:pt x="363" y="1"/>
                    <a:pt x="808" y="1"/>
                  </a:cubicBezTo>
                  <a:cubicBezTo>
                    <a:pt x="1261" y="1"/>
                    <a:pt x="1623" y="363"/>
                    <a:pt x="1623" y="808"/>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56" name="Google Shape;256;p16">
              <a:extLst>
                <a:ext uri="{FF2B5EF4-FFF2-40B4-BE49-F238E27FC236}">
                  <a16:creationId xmlns:a16="http://schemas.microsoft.com/office/drawing/2014/main" id="{550B8D2C-CB18-4C8C-C164-81580F3C0876}"/>
                </a:ext>
              </a:extLst>
            </p:cNvPr>
            <p:cNvSpPr/>
            <p:nvPr/>
          </p:nvSpPr>
          <p:spPr>
            <a:xfrm>
              <a:off x="1138782" y="4383997"/>
              <a:ext cx="63161" cy="45026"/>
            </a:xfrm>
            <a:custGeom>
              <a:avLst/>
              <a:gdLst/>
              <a:ahLst/>
              <a:cxnLst/>
              <a:rect l="l" t="t" r="r" b="b"/>
              <a:pathLst>
                <a:path w="1017" h="725" extrusionOk="0">
                  <a:moveTo>
                    <a:pt x="425" y="696"/>
                  </a:moveTo>
                  <a:cubicBezTo>
                    <a:pt x="404" y="717"/>
                    <a:pt x="383" y="724"/>
                    <a:pt x="355" y="724"/>
                  </a:cubicBezTo>
                  <a:lnTo>
                    <a:pt x="348" y="724"/>
                  </a:lnTo>
                  <a:cubicBezTo>
                    <a:pt x="327" y="724"/>
                    <a:pt x="299" y="710"/>
                    <a:pt x="278" y="696"/>
                  </a:cubicBezTo>
                  <a:lnTo>
                    <a:pt x="35" y="425"/>
                  </a:lnTo>
                  <a:cubicBezTo>
                    <a:pt x="0" y="383"/>
                    <a:pt x="0" y="313"/>
                    <a:pt x="42" y="279"/>
                  </a:cubicBezTo>
                  <a:lnTo>
                    <a:pt x="42" y="279"/>
                  </a:lnTo>
                  <a:cubicBezTo>
                    <a:pt x="84" y="244"/>
                    <a:pt x="146" y="244"/>
                    <a:pt x="188" y="286"/>
                  </a:cubicBezTo>
                  <a:lnTo>
                    <a:pt x="292" y="411"/>
                  </a:lnTo>
                  <a:cubicBezTo>
                    <a:pt x="334" y="453"/>
                    <a:pt x="397" y="453"/>
                    <a:pt x="439" y="411"/>
                  </a:cubicBezTo>
                  <a:lnTo>
                    <a:pt x="835" y="35"/>
                  </a:lnTo>
                  <a:cubicBezTo>
                    <a:pt x="877" y="0"/>
                    <a:pt x="940" y="0"/>
                    <a:pt x="981" y="42"/>
                  </a:cubicBezTo>
                  <a:cubicBezTo>
                    <a:pt x="1016" y="84"/>
                    <a:pt x="1016" y="146"/>
                    <a:pt x="974" y="181"/>
                  </a:cubicBezTo>
                  <a:close/>
                </a:path>
              </a:pathLst>
            </a:custGeom>
            <a:solidFill>
              <a:srgbClr val="01B8AC"/>
            </a:solidFill>
            <a:ln>
              <a:noFill/>
            </a:ln>
          </p:spPr>
          <p:txBody>
            <a:bodyPr spcFirstLastPara="1" wrap="square" lIns="121900" tIns="121900" rIns="121900" bIns="121900" anchor="ctr" anchorCtr="0">
              <a:noAutofit/>
            </a:bodyPr>
            <a:lstStyle/>
            <a:p>
              <a:endParaRPr sz="2400" dirty="0"/>
            </a:p>
          </p:txBody>
        </p:sp>
      </p:grpSp>
      <p:sp>
        <p:nvSpPr>
          <p:cNvPr id="57" name="Google Shape;177;p16">
            <a:extLst>
              <a:ext uri="{FF2B5EF4-FFF2-40B4-BE49-F238E27FC236}">
                <a16:creationId xmlns:a16="http://schemas.microsoft.com/office/drawing/2014/main" id="{B814EE60-9BD5-357D-30DA-F1FC55396A2D}"/>
              </a:ext>
            </a:extLst>
          </p:cNvPr>
          <p:cNvSpPr txBox="1"/>
          <p:nvPr/>
        </p:nvSpPr>
        <p:spPr>
          <a:xfrm>
            <a:off x="3142517" y="2081279"/>
            <a:ext cx="5524587" cy="858431"/>
          </a:xfrm>
          <a:prstGeom prst="rect">
            <a:avLst/>
          </a:prstGeom>
          <a:noFill/>
          <a:ln>
            <a:noFill/>
          </a:ln>
        </p:spPr>
        <p:txBody>
          <a:bodyPr spcFirstLastPara="1" wrap="square" lIns="121900" tIns="121900" rIns="121900" bIns="121900" anchor="ctr" anchorCtr="0">
            <a:noAutofit/>
          </a:bodyPr>
          <a:lstStyle/>
          <a:p>
            <a:pPr algn="ctr">
              <a:buClr>
                <a:srgbClr val="000000"/>
              </a:buClr>
              <a:buSzPts val="1100"/>
            </a:pPr>
            <a:r>
              <a:rPr lang="en-US" sz="2800" b="1" dirty="0">
                <a:latin typeface="+mj-lt"/>
                <a:ea typeface="Fira Sans Extra Condensed"/>
                <a:cs typeface="Fira Sans Extra Condensed"/>
                <a:sym typeface="Fira Sans Extra Condensed"/>
              </a:rPr>
              <a:t>Image Rights</a:t>
            </a:r>
            <a:endParaRPr lang="en-US" sz="2800" b="1" dirty="0">
              <a:latin typeface="Baguet Script" pitchFamily="2" charset="77"/>
              <a:ea typeface="Fira Sans Extra Condensed"/>
              <a:cs typeface="Fira Sans Extra Condensed"/>
              <a:sym typeface="Fira Sans Extra Condensed"/>
            </a:endParaRPr>
          </a:p>
        </p:txBody>
      </p:sp>
      <p:sp>
        <p:nvSpPr>
          <p:cNvPr id="60" name="Rectángulo 59">
            <a:extLst>
              <a:ext uri="{FF2B5EF4-FFF2-40B4-BE49-F238E27FC236}">
                <a16:creationId xmlns:a16="http://schemas.microsoft.com/office/drawing/2014/main" id="{23B0DF9B-BFB4-7A5F-DC25-1A2BA18F977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1" name="Google Shape;169;p16">
            <a:extLst>
              <a:ext uri="{FF2B5EF4-FFF2-40B4-BE49-F238E27FC236}">
                <a16:creationId xmlns:a16="http://schemas.microsoft.com/office/drawing/2014/main" id="{EECC84BD-5532-F92A-DE65-517CB6CB328C}"/>
              </a:ext>
            </a:extLst>
          </p:cNvPr>
          <p:cNvSpPr txBox="1"/>
          <p:nvPr/>
        </p:nvSpPr>
        <p:spPr>
          <a:xfrm>
            <a:off x="958202" y="5279673"/>
            <a:ext cx="3021410" cy="464800"/>
          </a:xfrm>
          <a:prstGeom prst="rect">
            <a:avLst/>
          </a:prstGeom>
          <a:noFill/>
          <a:ln>
            <a:noFill/>
          </a:ln>
        </p:spPr>
        <p:txBody>
          <a:bodyPr spcFirstLastPara="1" wrap="square" lIns="121900" tIns="121900" rIns="121900" bIns="121900" anchor="ctr" anchorCtr="0">
            <a:noAutofit/>
          </a:bodyPr>
          <a:lstStyle/>
          <a:p>
            <a:pPr algn="ctr">
              <a:buClr>
                <a:srgbClr val="000000"/>
              </a:buClr>
              <a:buSzPts val="1100"/>
            </a:pPr>
            <a:r>
              <a:rPr lang="en-US" sz="2400" b="1" dirty="0">
                <a:solidFill>
                  <a:srgbClr val="000000"/>
                </a:solidFill>
                <a:latin typeface="Fira Sans Extra Condensed"/>
                <a:ea typeface="Fira Sans Extra Condensed"/>
                <a:cs typeface="Fira Sans Extra Condensed"/>
                <a:sym typeface="Fira Sans Extra Condensed"/>
              </a:rPr>
              <a:t>Pecuniary content</a:t>
            </a:r>
          </a:p>
        </p:txBody>
      </p:sp>
    </p:spTree>
    <p:extLst>
      <p:ext uri="{BB962C8B-B14F-4D97-AF65-F5344CB8AC3E}">
        <p14:creationId xmlns:p14="http://schemas.microsoft.com/office/powerpoint/2010/main" val="196563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7;p16">
            <a:extLst>
              <a:ext uri="{FF2B5EF4-FFF2-40B4-BE49-F238E27FC236}">
                <a16:creationId xmlns:a16="http://schemas.microsoft.com/office/drawing/2014/main" id="{814A148B-A7F0-9B97-94BE-D76026DACF02}"/>
              </a:ext>
            </a:extLst>
          </p:cNvPr>
          <p:cNvSpPr txBox="1"/>
          <p:nvPr/>
        </p:nvSpPr>
        <p:spPr>
          <a:xfrm>
            <a:off x="983692" y="2138896"/>
            <a:ext cx="3174729" cy="2605608"/>
          </a:xfrm>
          <a:prstGeom prst="rect">
            <a:avLst/>
          </a:prstGeom>
          <a:noFill/>
          <a:ln>
            <a:noFill/>
          </a:ln>
        </p:spPr>
        <p:txBody>
          <a:bodyPr spcFirstLastPara="1" wrap="square" lIns="121900" tIns="121900" rIns="121900" bIns="121900" anchor="ctr" anchorCtr="0">
            <a:noAutofit/>
          </a:bodyPr>
          <a:lstStyle/>
          <a:p>
            <a:pPr algn="ctr">
              <a:buClr>
                <a:srgbClr val="000000"/>
              </a:buClr>
              <a:buSzPts val="1100"/>
            </a:pPr>
            <a:r>
              <a:rPr lang="en-US" sz="3200" b="1" dirty="0">
                <a:latin typeface="+mj-lt"/>
                <a:ea typeface="Fira Sans Extra Condensed"/>
                <a:cs typeface="Fira Sans Extra Condensed"/>
                <a:sym typeface="Fira Sans Extra Condensed"/>
              </a:rPr>
              <a:t>Double content of</a:t>
            </a:r>
          </a:p>
          <a:p>
            <a:pPr algn="ctr">
              <a:buClr>
                <a:srgbClr val="000000"/>
              </a:buClr>
              <a:buSzPts val="1100"/>
            </a:pPr>
            <a:r>
              <a:rPr lang="en-US" sz="3200" b="1" dirty="0">
                <a:latin typeface="Baguet Script" pitchFamily="2" charset="77"/>
                <a:ea typeface="Fira Sans Extra Condensed"/>
                <a:cs typeface="Fira Sans Extra Condensed"/>
                <a:sym typeface="Fira Sans Extra Condensed"/>
              </a:rPr>
              <a:t>Image Rights</a:t>
            </a:r>
          </a:p>
        </p:txBody>
      </p:sp>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4" name="Conector recto 3">
            <a:extLst>
              <a:ext uri="{FF2B5EF4-FFF2-40B4-BE49-F238E27FC236}">
                <a16:creationId xmlns:a16="http://schemas.microsoft.com/office/drawing/2014/main" id="{6112F4A7-80FB-79A0-AE85-780F1C3C2683}"/>
              </a:ext>
            </a:extLst>
          </p:cNvPr>
          <p:cNvCxnSpPr/>
          <p:nvPr/>
        </p:nvCxnSpPr>
        <p:spPr>
          <a:xfrm>
            <a:off x="4241800" y="1790700"/>
            <a:ext cx="0" cy="33020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Diagrama 4">
            <a:extLst>
              <a:ext uri="{FF2B5EF4-FFF2-40B4-BE49-F238E27FC236}">
                <a16:creationId xmlns:a16="http://schemas.microsoft.com/office/drawing/2014/main" id="{4A05A212-4867-69E3-00A0-2F7C527BA9FE}"/>
              </a:ext>
            </a:extLst>
          </p:cNvPr>
          <p:cNvGraphicFramePr/>
          <p:nvPr>
            <p:extLst>
              <p:ext uri="{D42A27DB-BD31-4B8C-83A1-F6EECF244321}">
                <p14:modId xmlns:p14="http://schemas.microsoft.com/office/powerpoint/2010/main" val="2158828685"/>
              </p:ext>
            </p:extLst>
          </p:nvPr>
        </p:nvGraphicFramePr>
        <p:xfrm>
          <a:off x="4432302" y="1008157"/>
          <a:ext cx="6776006" cy="484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314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6" name="Picture 4" descr="The IP Shed">
            <a:extLst>
              <a:ext uri="{FF2B5EF4-FFF2-40B4-BE49-F238E27FC236}">
                <a16:creationId xmlns:a16="http://schemas.microsoft.com/office/drawing/2014/main" id="{2F3748BB-D8EA-6B24-56BF-443C2F775A4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5190" y="879503"/>
            <a:ext cx="5195731" cy="509899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40;p39">
            <a:extLst>
              <a:ext uri="{FF2B5EF4-FFF2-40B4-BE49-F238E27FC236}">
                <a16:creationId xmlns:a16="http://schemas.microsoft.com/office/drawing/2014/main" id="{3B25D728-57B0-F397-6DFA-0B208E2C0827}"/>
              </a:ext>
            </a:extLst>
          </p:cNvPr>
          <p:cNvSpPr txBox="1">
            <a:spLocks/>
          </p:cNvSpPr>
          <p:nvPr/>
        </p:nvSpPr>
        <p:spPr>
          <a:xfrm>
            <a:off x="1511526" y="6243724"/>
            <a:ext cx="8290126" cy="574009"/>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 sz="3200" dirty="0">
                <a:solidFill>
                  <a:srgbClr val="334068"/>
                </a:solidFill>
                <a:effectLst>
                  <a:outerShdw blurRad="38100" dist="38100" dir="2700000" algn="tl">
                    <a:srgbClr val="000000">
                      <a:alpha val="43137"/>
                    </a:srgbClr>
                  </a:outerShdw>
                </a:effectLst>
              </a:rPr>
              <a:t>Right to Honor and Right to Privacy</a:t>
            </a:r>
          </a:p>
        </p:txBody>
      </p:sp>
      <p:sp>
        <p:nvSpPr>
          <p:cNvPr id="10" name="Google Shape;339;p39">
            <a:extLst>
              <a:ext uri="{FF2B5EF4-FFF2-40B4-BE49-F238E27FC236}">
                <a16:creationId xmlns:a16="http://schemas.microsoft.com/office/drawing/2014/main" id="{437B6F7E-7A6D-01EB-1143-E692AE5BA0EF}"/>
              </a:ext>
            </a:extLst>
          </p:cNvPr>
          <p:cNvSpPr txBox="1">
            <a:spLocks/>
          </p:cNvSpPr>
          <p:nvPr/>
        </p:nvSpPr>
        <p:spPr>
          <a:xfrm>
            <a:off x="992238" y="3045475"/>
            <a:ext cx="4814508" cy="2108361"/>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5070" dirty="0"/>
              <a:t>Image Rights in the </a:t>
            </a:r>
            <a:r>
              <a:rPr lang="es-DO" sz="5400" dirty="0">
                <a:latin typeface="Baguet Script" pitchFamily="2" charset="77"/>
              </a:rPr>
              <a:t>Dominican Republic</a:t>
            </a:r>
            <a:endParaRPr lang="es-DO" sz="5070" dirty="0">
              <a:latin typeface="Baguet Script" pitchFamily="2" charset="77"/>
            </a:endParaRPr>
          </a:p>
        </p:txBody>
      </p:sp>
      <p:pic>
        <p:nvPicPr>
          <p:cNvPr id="1026" name="Picture 2" descr="El Himno Nacional: Trasciende en el espíritu patriótico de los dominicanos  – El Nuevo Diario (República Dominicana)">
            <a:extLst>
              <a:ext uri="{FF2B5EF4-FFF2-40B4-BE49-F238E27FC236}">
                <a16:creationId xmlns:a16="http://schemas.microsoft.com/office/drawing/2014/main" id="{77096CA9-7BB5-834C-8DD0-F3D61738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143" y="1165513"/>
            <a:ext cx="2809151" cy="158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97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D39B57-153D-4B62-1AB0-7BCFD2D999E7}"/>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5" name="Diagrama 4">
            <a:extLst>
              <a:ext uri="{FF2B5EF4-FFF2-40B4-BE49-F238E27FC236}">
                <a16:creationId xmlns:a16="http://schemas.microsoft.com/office/drawing/2014/main" id="{2E4ACC24-BC7C-7101-69CD-E115ADBBC8FD}"/>
              </a:ext>
            </a:extLst>
          </p:cNvPr>
          <p:cNvGraphicFramePr/>
          <p:nvPr>
            <p:extLst>
              <p:ext uri="{D42A27DB-BD31-4B8C-83A1-F6EECF244321}">
                <p14:modId xmlns:p14="http://schemas.microsoft.com/office/powerpoint/2010/main" val="3524051001"/>
              </p:ext>
            </p:extLst>
          </p:nvPr>
        </p:nvGraphicFramePr>
        <p:xfrm>
          <a:off x="1780478" y="890469"/>
          <a:ext cx="8631043" cy="551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340;p39">
            <a:extLst>
              <a:ext uri="{FF2B5EF4-FFF2-40B4-BE49-F238E27FC236}">
                <a16:creationId xmlns:a16="http://schemas.microsoft.com/office/drawing/2014/main" id="{05E492A2-048E-AB53-1FCC-9F45E87BC0B5}"/>
              </a:ext>
            </a:extLst>
          </p:cNvPr>
          <p:cNvSpPr txBox="1">
            <a:spLocks/>
          </p:cNvSpPr>
          <p:nvPr/>
        </p:nvSpPr>
        <p:spPr>
          <a:xfrm>
            <a:off x="141513" y="6227045"/>
            <a:ext cx="9884230" cy="574009"/>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n" sz="3200" dirty="0">
                <a:solidFill>
                  <a:srgbClr val="334068"/>
                </a:solidFill>
                <a:effectLst>
                  <a:outerShdw blurRad="38100" dist="38100" dir="2700000" algn="tl">
                    <a:srgbClr val="000000">
                      <a:alpha val="43137"/>
                    </a:srgbClr>
                  </a:outerShdw>
                </a:effectLst>
              </a:rPr>
              <a:t>Protection of Honor, Privacy, Dignity: Personal Image</a:t>
            </a:r>
          </a:p>
        </p:txBody>
      </p:sp>
      <p:pic>
        <p:nvPicPr>
          <p:cNvPr id="3074" name="Picture 2" descr="Law of Treaties in International Law">
            <a:extLst>
              <a:ext uri="{FF2B5EF4-FFF2-40B4-BE49-F238E27FC236}">
                <a16:creationId xmlns:a16="http://schemas.microsoft.com/office/drawing/2014/main" id="{EFAC1A43-402F-EF6E-2654-F0FDD5F9DD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5120" y="4860897"/>
            <a:ext cx="2194245" cy="1253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Google Shape;426;p37">
            <a:extLst>
              <a:ext uri="{FF2B5EF4-FFF2-40B4-BE49-F238E27FC236}">
                <a16:creationId xmlns:a16="http://schemas.microsoft.com/office/drawing/2014/main" id="{D2D2A87D-C1BE-FC83-1CAA-989E5E60C5AA}"/>
              </a:ext>
            </a:extLst>
          </p:cNvPr>
          <p:cNvSpPr txBox="1">
            <a:spLocks/>
          </p:cNvSpPr>
          <p:nvPr/>
        </p:nvSpPr>
        <p:spPr>
          <a:xfrm>
            <a:off x="1011449" y="4633653"/>
            <a:ext cx="5162439" cy="789368"/>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n-US" sz="2400" dirty="0"/>
              <a:t>—Article 44, paragraph 2 - </a:t>
            </a:r>
            <a:r>
              <a:rPr lang="en-US" sz="2400" b="1" dirty="0">
                <a:solidFill>
                  <a:schemeClr val="bg1"/>
                </a:solidFill>
                <a:highlight>
                  <a:srgbClr val="334068"/>
                </a:highlight>
                <a:latin typeface="+mn-lt"/>
                <a:ea typeface="+mn-ea"/>
                <a:cs typeface="+mn-cs"/>
              </a:rPr>
              <a:t>Dominican Constitution (2015)</a:t>
            </a:r>
          </a:p>
        </p:txBody>
      </p:sp>
      <p:sp>
        <p:nvSpPr>
          <p:cNvPr id="21" name="Google Shape;427;p37">
            <a:extLst>
              <a:ext uri="{FF2B5EF4-FFF2-40B4-BE49-F238E27FC236}">
                <a16:creationId xmlns:a16="http://schemas.microsoft.com/office/drawing/2014/main" id="{C7878D6F-CAE8-77DA-6327-FE419DD98961}"/>
              </a:ext>
            </a:extLst>
          </p:cNvPr>
          <p:cNvSpPr txBox="1">
            <a:spLocks/>
          </p:cNvSpPr>
          <p:nvPr/>
        </p:nvSpPr>
        <p:spPr>
          <a:xfrm>
            <a:off x="1962956" y="827315"/>
            <a:ext cx="9040633" cy="4201022"/>
          </a:xfrm>
          <a:prstGeom prst="rect">
            <a:avLst/>
          </a:prstGeom>
        </p:spPr>
        <p:txBody>
          <a:bodyPr spcFirstLastPara="1" vert="horz" wrap="square" lIns="121900" tIns="121900" rIns="121900" bIns="121900" rtlCol="0" anchor="b" anchorCtr="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r>
              <a:rPr lang="en-US" sz="4400" dirty="0"/>
              <a:t>“</a:t>
            </a:r>
            <a:r>
              <a:rPr lang="en-US" sz="2000" dirty="0"/>
              <a:t>2) All persons have </a:t>
            </a:r>
            <a:r>
              <a:rPr lang="en-US" sz="2000" b="1" spc="-50" dirty="0">
                <a:solidFill>
                  <a:schemeClr val="bg1"/>
                </a:solidFill>
                <a:highlight>
                  <a:srgbClr val="334068"/>
                </a:highlight>
              </a:rPr>
              <a:t>the right to access to the information and facts about them</a:t>
            </a:r>
            <a:r>
              <a:rPr lang="en-US" sz="2000" dirty="0"/>
              <a:t> or their property that reside in official or private registers, </a:t>
            </a:r>
            <a:r>
              <a:rPr lang="en-US" sz="2000" b="1" spc="-50" dirty="0">
                <a:solidFill>
                  <a:schemeClr val="bg1"/>
                </a:solidFill>
                <a:highlight>
                  <a:srgbClr val="334068"/>
                </a:highlight>
              </a:rPr>
              <a:t>as well as to know the destination and the uses of the same</a:t>
            </a:r>
            <a:r>
              <a:rPr lang="en-US" sz="2000" dirty="0"/>
              <a:t>, with the limitations fixed by law. Treatment of personal facts or information or that regarding property shall be made respecting the principles of quality, lawfulness, loyalty, security, and finality. One may solicit the updating, oppose the treatment, rectification, or destruction of that information that illegitimately affects his rights from before the appropriate judicial authority</a:t>
            </a:r>
            <a:r>
              <a:rPr lang="en-US" sz="4400" dirty="0"/>
              <a:t>”</a:t>
            </a:r>
          </a:p>
        </p:txBody>
      </p:sp>
      <p:sp>
        <p:nvSpPr>
          <p:cNvPr id="2" name="Google Shape;340;p39">
            <a:extLst>
              <a:ext uri="{FF2B5EF4-FFF2-40B4-BE49-F238E27FC236}">
                <a16:creationId xmlns:a16="http://schemas.microsoft.com/office/drawing/2014/main" id="{74237B19-9201-EA24-2CAC-C7BFE44805A8}"/>
              </a:ext>
            </a:extLst>
          </p:cNvPr>
          <p:cNvSpPr txBox="1">
            <a:spLocks/>
          </p:cNvSpPr>
          <p:nvPr/>
        </p:nvSpPr>
        <p:spPr>
          <a:xfrm>
            <a:off x="2362200" y="6221876"/>
            <a:ext cx="6574971" cy="574009"/>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 sz="3200" dirty="0">
                <a:solidFill>
                  <a:srgbClr val="334068"/>
                </a:solidFill>
                <a:effectLst>
                  <a:outerShdw blurRad="38100" dist="38100" dir="2700000" algn="tl">
                    <a:srgbClr val="000000">
                      <a:alpha val="43137"/>
                    </a:srgbClr>
                  </a:outerShdw>
                </a:effectLst>
              </a:rPr>
              <a:t>Image Rights: Fundamental Rights</a:t>
            </a:r>
          </a:p>
        </p:txBody>
      </p:sp>
    </p:spTree>
    <p:extLst>
      <p:ext uri="{BB962C8B-B14F-4D97-AF65-F5344CB8AC3E}">
        <p14:creationId xmlns:p14="http://schemas.microsoft.com/office/powerpoint/2010/main" val="26663270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Google Shape;426;p37">
            <a:extLst>
              <a:ext uri="{FF2B5EF4-FFF2-40B4-BE49-F238E27FC236}">
                <a16:creationId xmlns:a16="http://schemas.microsoft.com/office/drawing/2014/main" id="{D2D2A87D-C1BE-FC83-1CAA-989E5E60C5AA}"/>
              </a:ext>
            </a:extLst>
          </p:cNvPr>
          <p:cNvSpPr txBox="1">
            <a:spLocks/>
          </p:cNvSpPr>
          <p:nvPr/>
        </p:nvSpPr>
        <p:spPr>
          <a:xfrm>
            <a:off x="933561" y="5002695"/>
            <a:ext cx="5162439" cy="848137"/>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s-DO" sz="2400" dirty="0"/>
              <a:t>—</a:t>
            </a:r>
            <a:r>
              <a:rPr lang="es-DO" sz="2400" b="1" dirty="0"/>
              <a:t>Article 36</a:t>
            </a:r>
            <a:r>
              <a:rPr lang="es-DO" sz="2400" dirty="0"/>
              <a:t>, of the </a:t>
            </a:r>
            <a:r>
              <a:rPr lang="es-DO" sz="2400" b="1" dirty="0"/>
              <a:t>Copyright Law No. 65-00</a:t>
            </a:r>
          </a:p>
        </p:txBody>
      </p:sp>
      <p:sp>
        <p:nvSpPr>
          <p:cNvPr id="21" name="Google Shape;427;p37">
            <a:extLst>
              <a:ext uri="{FF2B5EF4-FFF2-40B4-BE49-F238E27FC236}">
                <a16:creationId xmlns:a16="http://schemas.microsoft.com/office/drawing/2014/main" id="{C7878D6F-CAE8-77DA-6327-FE419DD98961}"/>
              </a:ext>
            </a:extLst>
          </p:cNvPr>
          <p:cNvSpPr txBox="1">
            <a:spLocks/>
          </p:cNvSpPr>
          <p:nvPr/>
        </p:nvSpPr>
        <p:spPr>
          <a:xfrm>
            <a:off x="2729948" y="1113184"/>
            <a:ext cx="8429417" cy="3391478"/>
          </a:xfrm>
          <a:prstGeom prst="rect">
            <a:avLst/>
          </a:prstGeom>
        </p:spPr>
        <p:txBody>
          <a:bodyPr spcFirstLastPara="1" vert="horz" wrap="square" lIns="121900" tIns="121900" rIns="121900" bIns="121900" rtlCol="0" anchor="b" anchorCtr="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r>
              <a:rPr lang="es-DO" sz="4400" dirty="0"/>
              <a:t>“</a:t>
            </a:r>
            <a:r>
              <a:rPr lang="en-US" sz="3200" kern="100" dirty="0">
                <a:effectLst/>
                <a:ea typeface="Calibri" panose="020F0502020204030204" pitchFamily="34" charset="0"/>
                <a:cs typeface="Times New Roman" panose="02020603050405020304" pitchFamily="18" charset="0"/>
              </a:rPr>
              <a:t>The publication of a portrait </a:t>
            </a:r>
            <a:r>
              <a:rPr lang="en-US" sz="3200" kern="100" dirty="0">
                <a:solidFill>
                  <a:schemeClr val="bg1"/>
                </a:solidFill>
                <a:highlight>
                  <a:srgbClr val="334068"/>
                </a:highlight>
                <a:ea typeface="Calibri" panose="020F0502020204030204" pitchFamily="34" charset="0"/>
                <a:cs typeface="Times New Roman" panose="02020603050405020304" pitchFamily="18" charset="0"/>
              </a:rPr>
              <a:t>shall be free</a:t>
            </a:r>
            <a:r>
              <a:rPr lang="en-US" sz="3200" kern="100" dirty="0">
                <a:effectLst/>
                <a:ea typeface="Calibri" panose="020F0502020204030204" pitchFamily="34" charset="0"/>
                <a:cs typeface="Times New Roman" panose="02020603050405020304" pitchFamily="18" charset="0"/>
              </a:rPr>
              <a:t> where it </a:t>
            </a:r>
            <a:r>
              <a:rPr lang="en-US" sz="3200" kern="100" dirty="0">
                <a:solidFill>
                  <a:schemeClr val="bg1"/>
                </a:solidFill>
                <a:effectLst/>
                <a:highlight>
                  <a:srgbClr val="334068"/>
                </a:highlight>
                <a:ea typeface="Calibri" panose="020F0502020204030204" pitchFamily="34" charset="0"/>
                <a:cs typeface="Times New Roman" panose="02020603050405020304" pitchFamily="18" charset="0"/>
              </a:rPr>
              <a:t>relates to scientific, educational or cultural purposes</a:t>
            </a:r>
            <a:r>
              <a:rPr lang="en-US" sz="3200" kern="100" dirty="0">
                <a:solidFill>
                  <a:schemeClr val="bg1"/>
                </a:solidFill>
                <a:effectLst/>
                <a:ea typeface="Calibri" panose="020F0502020204030204" pitchFamily="34" charset="0"/>
                <a:cs typeface="Times New Roman" panose="02020603050405020304" pitchFamily="18" charset="0"/>
              </a:rPr>
              <a:t> </a:t>
            </a:r>
            <a:r>
              <a:rPr lang="en-US" sz="3200" kern="100" dirty="0">
                <a:effectLst/>
                <a:ea typeface="Calibri" panose="020F0502020204030204" pitchFamily="34" charset="0"/>
                <a:cs typeface="Times New Roman" panose="02020603050405020304" pitchFamily="18" charset="0"/>
              </a:rPr>
              <a:t>in general or to facts or events of public interest or that have occurred in public</a:t>
            </a:r>
            <a:r>
              <a:rPr lang="es-DO" sz="4400" dirty="0"/>
              <a:t>”</a:t>
            </a:r>
          </a:p>
        </p:txBody>
      </p:sp>
      <p:sp>
        <p:nvSpPr>
          <p:cNvPr id="2" name="Google Shape;340;p39">
            <a:extLst>
              <a:ext uri="{FF2B5EF4-FFF2-40B4-BE49-F238E27FC236}">
                <a16:creationId xmlns:a16="http://schemas.microsoft.com/office/drawing/2014/main" id="{AED99D10-6BAA-44B0-3353-EEC3DC81DF01}"/>
              </a:ext>
            </a:extLst>
          </p:cNvPr>
          <p:cNvSpPr txBox="1">
            <a:spLocks/>
          </p:cNvSpPr>
          <p:nvPr/>
        </p:nvSpPr>
        <p:spPr>
          <a:xfrm>
            <a:off x="2362200" y="6221876"/>
            <a:ext cx="6106886" cy="574009"/>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 sz="3200" dirty="0">
                <a:solidFill>
                  <a:srgbClr val="334068"/>
                </a:solidFill>
                <a:effectLst>
                  <a:outerShdw blurRad="38100" dist="38100" dir="2700000" algn="tl">
                    <a:srgbClr val="000000">
                      <a:alpha val="43137"/>
                    </a:srgbClr>
                  </a:outerShdw>
                </a:effectLst>
              </a:rPr>
              <a:t>Image Rights – Copyright Law</a:t>
            </a:r>
          </a:p>
        </p:txBody>
      </p:sp>
      <p:pic>
        <p:nvPicPr>
          <p:cNvPr id="1026" name="Picture 2" descr="Check Correct GIF - Check Correct Right - Discover &amp; Share GIFs | Gif, Icon  gif, Cool gifs">
            <a:extLst>
              <a:ext uri="{FF2B5EF4-FFF2-40B4-BE49-F238E27FC236}">
                <a16:creationId xmlns:a16="http://schemas.microsoft.com/office/drawing/2014/main" id="{7BACC496-F3D3-65FB-78E5-1DF140187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895910"/>
            <a:ext cx="1500760" cy="1129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rong Animated Gif">
            <a:extLst>
              <a:ext uri="{FF2B5EF4-FFF2-40B4-BE49-F238E27FC236}">
                <a16:creationId xmlns:a16="http://schemas.microsoft.com/office/drawing/2014/main" id="{D2D9964C-D440-CE96-EFBE-BAD0C5F0E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365" y="4895910"/>
            <a:ext cx="1133856" cy="113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2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8A783C-E93E-1EB9-3A06-16A87D129322}"/>
              </a:ext>
            </a:extLst>
          </p:cNvPr>
          <p:cNvSpPr/>
          <p:nvPr/>
        </p:nvSpPr>
        <p:spPr>
          <a:xfrm>
            <a:off x="1188411" y="1828800"/>
            <a:ext cx="9970954" cy="1325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Google Shape;426;p37">
            <a:extLst>
              <a:ext uri="{FF2B5EF4-FFF2-40B4-BE49-F238E27FC236}">
                <a16:creationId xmlns:a16="http://schemas.microsoft.com/office/drawing/2014/main" id="{D2D2A87D-C1BE-FC83-1CAA-989E5E60C5AA}"/>
              </a:ext>
            </a:extLst>
          </p:cNvPr>
          <p:cNvSpPr txBox="1">
            <a:spLocks/>
          </p:cNvSpPr>
          <p:nvPr/>
        </p:nvSpPr>
        <p:spPr>
          <a:xfrm>
            <a:off x="6331544" y="1158701"/>
            <a:ext cx="4827822" cy="802621"/>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r"/>
            <a:r>
              <a:rPr lang="es-DO" sz="2400" dirty="0"/>
              <a:t>—</a:t>
            </a:r>
            <a:r>
              <a:rPr lang="es-DO" sz="2400" b="1" dirty="0"/>
              <a:t>Article 52</a:t>
            </a:r>
            <a:r>
              <a:rPr lang="es-DO" sz="2400" dirty="0"/>
              <a:t>, of the </a:t>
            </a:r>
            <a:r>
              <a:rPr lang="es-DO" sz="2400" b="1" dirty="0"/>
              <a:t>Copyright Law No. 65-00</a:t>
            </a:r>
          </a:p>
        </p:txBody>
      </p:sp>
      <p:sp>
        <p:nvSpPr>
          <p:cNvPr id="21" name="Google Shape;427;p37">
            <a:extLst>
              <a:ext uri="{FF2B5EF4-FFF2-40B4-BE49-F238E27FC236}">
                <a16:creationId xmlns:a16="http://schemas.microsoft.com/office/drawing/2014/main" id="{C7878D6F-CAE8-77DA-6327-FE419DD98961}"/>
              </a:ext>
            </a:extLst>
          </p:cNvPr>
          <p:cNvSpPr txBox="1">
            <a:spLocks/>
          </p:cNvSpPr>
          <p:nvPr/>
        </p:nvSpPr>
        <p:spPr>
          <a:xfrm>
            <a:off x="958390" y="2267017"/>
            <a:ext cx="9040633" cy="3870749"/>
          </a:xfrm>
          <a:prstGeom prst="rect">
            <a:avLst/>
          </a:prstGeom>
        </p:spPr>
        <p:txBody>
          <a:bodyPr spcFirstLastPara="1" vert="horz" wrap="square" lIns="121900" tIns="121900" rIns="121900" bIns="121900" rtlCol="0" anchor="b" anchorCtr="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r>
              <a:rPr lang="es-DO" sz="4400" dirty="0"/>
              <a:t>“</a:t>
            </a:r>
            <a:r>
              <a:rPr lang="en-US" sz="2400" b="1" kern="100" dirty="0">
                <a:solidFill>
                  <a:schemeClr val="bg1"/>
                </a:solidFill>
                <a:highlight>
                  <a:srgbClr val="334068"/>
                </a:highlight>
                <a:ea typeface="Calibri" panose="020F0502020204030204" pitchFamily="34" charset="0"/>
                <a:cs typeface="Times New Roman" panose="02020603050405020304" pitchFamily="18" charset="0"/>
              </a:rPr>
              <a:t>Any person shall have the right</a:t>
            </a:r>
            <a:r>
              <a:rPr lang="en-US" sz="2400" kern="100" dirty="0">
                <a:effectLst/>
                <a:ea typeface="Calibri" panose="020F0502020204030204" pitchFamily="34" charset="0"/>
                <a:cs typeface="Times New Roman" panose="02020603050405020304" pitchFamily="18" charset="0"/>
              </a:rPr>
              <a:t>, within the limitations established in the present Law, </a:t>
            </a:r>
            <a:r>
              <a:rPr lang="en-US" sz="2400" b="1" kern="100" dirty="0">
                <a:solidFill>
                  <a:schemeClr val="bg1"/>
                </a:solidFill>
                <a:highlight>
                  <a:srgbClr val="334068"/>
                </a:highlight>
                <a:ea typeface="Calibri" panose="020F0502020204030204" pitchFamily="34" charset="0"/>
                <a:cs typeface="Times New Roman" panose="02020603050405020304" pitchFamily="18" charset="0"/>
              </a:rPr>
              <a:t>to prevent a bust or portrait </a:t>
            </a:r>
            <a:r>
              <a:rPr lang="en-US" sz="2400" kern="100" dirty="0">
                <a:effectLst/>
                <a:ea typeface="Calibri" panose="020F0502020204030204" pitchFamily="34" charset="0"/>
                <a:cs typeface="Times New Roman" panose="02020603050405020304" pitchFamily="18" charset="0"/>
              </a:rPr>
              <a:t>of himself from </a:t>
            </a:r>
            <a:r>
              <a:rPr lang="en-US" sz="2400" b="1" kern="100" dirty="0">
                <a:solidFill>
                  <a:schemeClr val="bg1"/>
                </a:solidFill>
                <a:highlight>
                  <a:srgbClr val="334068"/>
                </a:highlight>
                <a:ea typeface="Calibri" panose="020F0502020204030204" pitchFamily="34" charset="0"/>
                <a:cs typeface="Times New Roman" panose="02020603050405020304" pitchFamily="18" charset="0"/>
              </a:rPr>
              <a:t>being exhibited or placed </a:t>
            </a:r>
            <a:r>
              <a:rPr lang="en-US" sz="2400" kern="100" dirty="0">
                <a:effectLst/>
                <a:ea typeface="Calibri" panose="020F0502020204030204" pitchFamily="34" charset="0"/>
                <a:cs typeface="Times New Roman" panose="02020603050405020304" pitchFamily="18" charset="0"/>
              </a:rPr>
              <a:t>on the market </a:t>
            </a:r>
            <a:r>
              <a:rPr lang="en-US" sz="2400" b="1" kern="100" dirty="0">
                <a:solidFill>
                  <a:schemeClr val="bg1"/>
                </a:solidFill>
                <a:highlight>
                  <a:srgbClr val="334068"/>
                </a:highlight>
                <a:ea typeface="Calibri" panose="020F0502020204030204" pitchFamily="34" charset="0"/>
                <a:cs typeface="Times New Roman" panose="02020603050405020304" pitchFamily="18" charset="0"/>
              </a:rPr>
              <a:t>without his express consent </a:t>
            </a:r>
            <a:r>
              <a:rPr lang="en-US" sz="2400" kern="100" dirty="0">
                <a:effectLst/>
                <a:ea typeface="Calibri" panose="020F0502020204030204" pitchFamily="34" charset="0"/>
                <a:cs typeface="Times New Roman" panose="02020603050405020304" pitchFamily="18" charset="0"/>
              </a:rPr>
              <a:t>or, where he is deceased, the consent of his heirs or successors in title. Any person that has given his consent may withdraw it but shall remain liable for damages </a:t>
            </a:r>
            <a:r>
              <a:rPr lang="es-DO" sz="4400" dirty="0"/>
              <a:t>”</a:t>
            </a:r>
            <a:endParaRPr lang="es-DO" sz="2000" dirty="0"/>
          </a:p>
        </p:txBody>
      </p:sp>
      <p:sp>
        <p:nvSpPr>
          <p:cNvPr id="2" name="Google Shape;340;p39">
            <a:extLst>
              <a:ext uri="{FF2B5EF4-FFF2-40B4-BE49-F238E27FC236}">
                <a16:creationId xmlns:a16="http://schemas.microsoft.com/office/drawing/2014/main" id="{EE43AA8C-C706-E8EA-9E55-FBF56EA710F8}"/>
              </a:ext>
            </a:extLst>
          </p:cNvPr>
          <p:cNvSpPr txBox="1">
            <a:spLocks/>
          </p:cNvSpPr>
          <p:nvPr/>
        </p:nvSpPr>
        <p:spPr>
          <a:xfrm>
            <a:off x="2362200" y="6221876"/>
            <a:ext cx="6106886" cy="574009"/>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 sz="3200" dirty="0">
                <a:solidFill>
                  <a:srgbClr val="334068"/>
                </a:solidFill>
                <a:effectLst>
                  <a:outerShdw blurRad="38100" dist="38100" dir="2700000" algn="tl">
                    <a:srgbClr val="000000">
                      <a:alpha val="43137"/>
                    </a:srgbClr>
                  </a:outerShdw>
                </a:effectLst>
              </a:rPr>
              <a:t>Image Rights – Copyright Law</a:t>
            </a:r>
          </a:p>
        </p:txBody>
      </p:sp>
      <p:pic>
        <p:nvPicPr>
          <p:cNvPr id="4" name="Picture 2" descr="Check Correct GIF - Check Correct Right - Discover &amp; Share GIFs | Gif, Icon  gif, Cool gifs">
            <a:extLst>
              <a:ext uri="{FF2B5EF4-FFF2-40B4-BE49-F238E27FC236}">
                <a16:creationId xmlns:a16="http://schemas.microsoft.com/office/drawing/2014/main" id="{A79AAE90-3780-599B-083F-22634B073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634" y="958874"/>
            <a:ext cx="1500760" cy="1129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rong Animated Gif">
            <a:extLst>
              <a:ext uri="{FF2B5EF4-FFF2-40B4-BE49-F238E27FC236}">
                <a16:creationId xmlns:a16="http://schemas.microsoft.com/office/drawing/2014/main" id="{59263E6E-F7DD-2B55-79DC-BE299158C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999" y="958874"/>
            <a:ext cx="1133856" cy="113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2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3652</TotalTime>
  <Words>1180</Words>
  <Application>Microsoft Office PowerPoint</Application>
  <PresentationFormat>Widescreen</PresentationFormat>
  <Paragraphs>115</Paragraphs>
  <Slides>21</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Baguet Script</vt:lpstr>
      <vt:lpstr>Calibri</vt:lpstr>
      <vt:lpstr>Fira Sans</vt:lpstr>
      <vt:lpstr>Fira Sans Extra Condensed</vt:lpstr>
      <vt:lpstr>Lato</vt:lpstr>
      <vt:lpstr>Sagona Book</vt:lpstr>
      <vt:lpstr>Sagona Book (Body)</vt:lpstr>
      <vt:lpstr>Sagona ExtraLight</vt:lpstr>
      <vt:lpstr>Wingdings</vt:lpstr>
      <vt:lpstr>RetrospectVTI</vt:lpstr>
      <vt:lpstr>Image Rights in the  Caribbean – A Comparative Analysis  f Spanish Speaking Perspective</vt:lpstr>
      <vt:lpstr>General Concepts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Rights Case Law</vt:lpstr>
      <vt:lpstr>Zoila Luna  vs. Cervecería Nacional Dominicana, C. por A. </vt:lpstr>
      <vt:lpstr>PowerPoint Presentation</vt:lpstr>
      <vt:lpstr>PowerPoint Presentation</vt:lpstr>
      <vt:lpstr>PowerPoint Presentation</vt:lpstr>
      <vt:lpstr>PowerPoint Presentation</vt:lpstr>
      <vt:lpstr>PowerPoint Presentation</vt:lpstr>
      <vt:lpstr>PowerPoint Presentation</vt:lpstr>
      <vt:lpstr>Image Rights in the  Caribbean – A Comparative Analysis  f Spanish Speaking Perspective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uso de inteligencia artificial en creación publicitaria</dc:title>
  <dc:creator>Emily Denisse Feliz Martínez</dc:creator>
  <cp:lastModifiedBy>Alyson Parsons</cp:lastModifiedBy>
  <cp:revision>93</cp:revision>
  <dcterms:created xsi:type="dcterms:W3CDTF">2023-05-22T23:16:19Z</dcterms:created>
  <dcterms:modified xsi:type="dcterms:W3CDTF">2023-11-14T20:35:26Z</dcterms:modified>
</cp:coreProperties>
</file>